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9" r:id="rId3"/>
    <p:sldId id="257" r:id="rId4"/>
    <p:sldId id="295" r:id="rId5"/>
    <p:sldId id="298" r:id="rId6"/>
    <p:sldId id="299" r:id="rId7"/>
    <p:sldId id="300" r:id="rId8"/>
    <p:sldId id="301" r:id="rId9"/>
    <p:sldId id="302" r:id="rId10"/>
    <p:sldId id="258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64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271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278" r:id="rId45"/>
  </p:sldIdLst>
  <p:sldSz cx="18288000" cy="10287000"/>
  <p:notesSz cx="6858000" cy="9144000"/>
  <p:embeddedFontLst>
    <p:embeddedFont>
      <p:font typeface="Arial Rounded MT Bold" panose="020F0704030504030204" pitchFamily="34" charset="0"/>
      <p:regular r:id="rId46"/>
    </p:embeddedFont>
    <p:embeddedFont>
      <p:font typeface="Calibri (MS) Bold" panose="020B0604020202020204" charset="0"/>
      <p:regular r:id="rId47"/>
    </p:embeddedFont>
    <p:embeddedFont>
      <p:font typeface="Montserrat Bold" panose="020B0604020202020204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C"/>
    <a:srgbClr val="756BB0"/>
    <a:srgbClr val="F37231"/>
    <a:srgbClr val="565656"/>
    <a:srgbClr val="EAA908"/>
    <a:srgbClr val="FEC21C"/>
    <a:srgbClr val="F3EEE0"/>
    <a:srgbClr val="318BC0"/>
    <a:srgbClr val="EC5F58"/>
    <a:srgbClr val="FFDE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22" autoAdjust="0"/>
  </p:normalViewPr>
  <p:slideViewPr>
    <p:cSldViewPr>
      <p:cViewPr varScale="1">
        <p:scale>
          <a:sx n="70" d="100"/>
          <a:sy n="70" d="100"/>
        </p:scale>
        <p:origin x="7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vbe8_d7ryAk?si=1ruRRGBTBwbWwiUr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12BF5F2-0F93-F9D5-9C2A-AD66F4575467}"/>
              </a:ext>
            </a:extLst>
          </p:cNvPr>
          <p:cNvSpPr/>
          <p:nvPr/>
        </p:nvSpPr>
        <p:spPr>
          <a:xfrm>
            <a:off x="989063" y="912035"/>
            <a:ext cx="16309873" cy="8127021"/>
          </a:xfrm>
          <a:prstGeom prst="roundRect">
            <a:avLst>
              <a:gd name="adj" fmla="val 8035"/>
            </a:avLst>
          </a:prstGeom>
          <a:solidFill>
            <a:srgbClr val="FFF8EC"/>
          </a:solidFill>
          <a:ln w="161925">
            <a:solidFill>
              <a:srgbClr val="EC5F5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8039100" y="8769432"/>
            <a:ext cx="2209800" cy="824998"/>
            <a:chOff x="0" y="0"/>
            <a:chExt cx="1881821" cy="21468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81821" cy="214685"/>
            </a:xfrm>
            <a:custGeom>
              <a:avLst/>
              <a:gdLst/>
              <a:ahLst/>
              <a:cxnLst/>
              <a:rect l="l" t="t" r="r" b="b"/>
              <a:pathLst>
                <a:path w="1881821" h="214685">
                  <a:moveTo>
                    <a:pt x="18245" y="0"/>
                  </a:moveTo>
                  <a:lnTo>
                    <a:pt x="1863577" y="0"/>
                  </a:lnTo>
                  <a:cubicBezTo>
                    <a:pt x="1868415" y="0"/>
                    <a:pt x="1873056" y="1922"/>
                    <a:pt x="1876478" y="5344"/>
                  </a:cubicBezTo>
                  <a:cubicBezTo>
                    <a:pt x="1879899" y="8765"/>
                    <a:pt x="1881821" y="13406"/>
                    <a:pt x="1881821" y="18245"/>
                  </a:cubicBezTo>
                  <a:lnTo>
                    <a:pt x="1881821" y="196440"/>
                  </a:lnTo>
                  <a:cubicBezTo>
                    <a:pt x="1881821" y="201279"/>
                    <a:pt x="1879899" y="205920"/>
                    <a:pt x="1876478" y="209341"/>
                  </a:cubicBezTo>
                  <a:cubicBezTo>
                    <a:pt x="1873056" y="212763"/>
                    <a:pt x="1868415" y="214685"/>
                    <a:pt x="1863577" y="214685"/>
                  </a:cubicBezTo>
                  <a:lnTo>
                    <a:pt x="18245" y="214685"/>
                  </a:lnTo>
                  <a:cubicBezTo>
                    <a:pt x="13406" y="214685"/>
                    <a:pt x="8765" y="212763"/>
                    <a:pt x="5344" y="209341"/>
                  </a:cubicBezTo>
                  <a:cubicBezTo>
                    <a:pt x="1922" y="205920"/>
                    <a:pt x="0" y="201279"/>
                    <a:pt x="0" y="196440"/>
                  </a:cubicBezTo>
                  <a:lnTo>
                    <a:pt x="0" y="18245"/>
                  </a:lnTo>
                  <a:cubicBezTo>
                    <a:pt x="0" y="13406"/>
                    <a:pt x="1922" y="8765"/>
                    <a:pt x="5344" y="5344"/>
                  </a:cubicBezTo>
                  <a:cubicBezTo>
                    <a:pt x="8765" y="1922"/>
                    <a:pt x="13406" y="0"/>
                    <a:pt x="18245" y="0"/>
                  </a:cubicBezTo>
                  <a:close/>
                </a:path>
              </a:pathLst>
            </a:custGeom>
            <a:solidFill>
              <a:srgbClr val="FFFFFF"/>
            </a:solidFill>
            <a:ln w="66675" cap="sq">
              <a:solidFill>
                <a:srgbClr val="EC5F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881821" cy="252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192000" y="9901959"/>
            <a:ext cx="3048000" cy="4374038"/>
            <a:chOff x="0" y="0"/>
            <a:chExt cx="812800" cy="116641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1166410"/>
            </a:xfrm>
            <a:custGeom>
              <a:avLst/>
              <a:gdLst/>
              <a:ahLst/>
              <a:cxnLst/>
              <a:rect l="l" t="t" r="r" b="b"/>
              <a:pathLst>
                <a:path w="812800" h="1166410">
                  <a:moveTo>
                    <a:pt x="0" y="0"/>
                  </a:moveTo>
                  <a:lnTo>
                    <a:pt x="812800" y="0"/>
                  </a:lnTo>
                  <a:lnTo>
                    <a:pt x="812800" y="1166410"/>
                  </a:lnTo>
                  <a:lnTo>
                    <a:pt x="0" y="1166410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12800" cy="120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BF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6">
            <a:extLst>
              <a:ext uri="{FF2B5EF4-FFF2-40B4-BE49-F238E27FC236}">
                <a16:creationId xmlns:a16="http://schemas.microsoft.com/office/drawing/2014/main" id="{167725BE-A3E2-19E1-783B-EFD9D012669B}"/>
              </a:ext>
            </a:extLst>
          </p:cNvPr>
          <p:cNvSpPr txBox="1"/>
          <p:nvPr/>
        </p:nvSpPr>
        <p:spPr>
          <a:xfrm>
            <a:off x="1724024" y="1420385"/>
            <a:ext cx="14839950" cy="68941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Kamusta, Guro!</a:t>
            </a:r>
          </a:p>
          <a:p>
            <a:endParaRPr lang="en-US" sz="2400" dirty="0">
              <a:solidFill>
                <a:srgbClr val="EC5F58"/>
              </a:solidFill>
            </a:endParaRPr>
          </a:p>
          <a:p>
            <a:r>
              <a:rPr lang="en-US" sz="2400" dirty="0">
                <a:solidFill>
                  <a:srgbClr val="EC5F58"/>
                </a:solidFill>
              </a:rPr>
              <a:t>Salamat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pag</a:t>
            </a:r>
            <a:r>
              <a:rPr lang="en-US" sz="2400" dirty="0">
                <a:solidFill>
                  <a:srgbClr val="EC5F58"/>
                </a:solidFill>
              </a:rPr>
              <a:t>-download ng </a:t>
            </a:r>
            <a:r>
              <a:rPr lang="en-US" sz="2400" dirty="0" err="1">
                <a:solidFill>
                  <a:srgbClr val="EC5F58"/>
                </a:solidFill>
              </a:rPr>
              <a:t>opisyal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na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i="1" dirty="0">
                <a:solidFill>
                  <a:srgbClr val="EC5F58"/>
                </a:solidFill>
              </a:rPr>
              <a:t>presentation template</a:t>
            </a:r>
            <a:r>
              <a:rPr lang="en-US" sz="2400" dirty="0">
                <a:solidFill>
                  <a:srgbClr val="EC5F58"/>
                </a:solidFill>
              </a:rPr>
              <a:t> ng </a:t>
            </a:r>
            <a:r>
              <a:rPr lang="en-US" sz="2400" b="1" dirty="0">
                <a:solidFill>
                  <a:srgbClr val="EC5F58"/>
                </a:solidFill>
              </a:rPr>
              <a:t>TATAK!</a:t>
            </a:r>
          </a:p>
          <a:p>
            <a:r>
              <a:rPr lang="en-US" sz="2400" dirty="0">
                <a:solidFill>
                  <a:srgbClr val="EC5F58"/>
                </a:solidFill>
              </a:rPr>
              <a:t>Ang template </a:t>
            </a:r>
            <a:r>
              <a:rPr lang="en-US" sz="2400" dirty="0" err="1">
                <a:solidFill>
                  <a:srgbClr val="EC5F58"/>
                </a:solidFill>
              </a:rPr>
              <a:t>na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ito</a:t>
            </a:r>
            <a:r>
              <a:rPr lang="en-US" sz="2400" dirty="0">
                <a:solidFill>
                  <a:srgbClr val="EC5F58"/>
                </a:solidFill>
              </a:rPr>
              <a:t> ay </a:t>
            </a:r>
            <a:r>
              <a:rPr lang="en-US" sz="2400" dirty="0" err="1">
                <a:solidFill>
                  <a:srgbClr val="EC5F58"/>
                </a:solidFill>
              </a:rPr>
              <a:t>dinisenyo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upang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gabayan</a:t>
            </a:r>
            <a:r>
              <a:rPr lang="en-US" sz="2400" dirty="0">
                <a:solidFill>
                  <a:srgbClr val="EC5F58"/>
                </a:solidFill>
              </a:rPr>
              <a:t> kayo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laro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habang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binibigyan</a:t>
            </a:r>
            <a:r>
              <a:rPr lang="en-US" sz="2400" dirty="0">
                <a:solidFill>
                  <a:srgbClr val="EC5F58"/>
                </a:solidFill>
              </a:rPr>
              <a:t> kayo ng </a:t>
            </a:r>
            <a:r>
              <a:rPr lang="en-US" sz="2400" dirty="0" err="1">
                <a:solidFill>
                  <a:srgbClr val="EC5F58"/>
                </a:solidFill>
              </a:rPr>
              <a:t>kalayaang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</a:t>
            </a:r>
            <a:r>
              <a:rPr lang="en-US" sz="2400" dirty="0">
                <a:solidFill>
                  <a:srgbClr val="EC5F58"/>
                </a:solidFill>
              </a:rPr>
              <a:t>-customize </a:t>
            </a:r>
            <a:r>
              <a:rPr lang="en-US" sz="2400" dirty="0" err="1">
                <a:solidFill>
                  <a:srgbClr val="EC5F58"/>
                </a:solidFill>
              </a:rPr>
              <a:t>ito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ayon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inyong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pangangailangan</a:t>
            </a:r>
            <a:r>
              <a:rPr lang="en-US" sz="2400" dirty="0">
                <a:solidFill>
                  <a:srgbClr val="EC5F58"/>
                </a:solidFill>
              </a:rPr>
              <a:t>. </a:t>
            </a:r>
            <a:r>
              <a:rPr lang="en-US" sz="2400" dirty="0" err="1">
                <a:solidFill>
                  <a:srgbClr val="EC5F58"/>
                </a:solidFill>
              </a:rPr>
              <a:t>Pwede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kayong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gumawa</a:t>
            </a:r>
            <a:r>
              <a:rPr lang="en-US" sz="2400" dirty="0">
                <a:solidFill>
                  <a:srgbClr val="EC5F58"/>
                </a:solidFill>
              </a:rPr>
              <a:t> ng </a:t>
            </a:r>
            <a:r>
              <a:rPr lang="en-US" sz="2400" dirty="0" err="1">
                <a:solidFill>
                  <a:srgbClr val="EC5F58"/>
                </a:solidFill>
              </a:rPr>
              <a:t>sariling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kopya</a:t>
            </a:r>
            <a:r>
              <a:rPr lang="en-US" sz="2400" dirty="0">
                <a:solidFill>
                  <a:srgbClr val="EC5F58"/>
                </a:solidFill>
              </a:rPr>
              <a:t> ng template </a:t>
            </a:r>
            <a:r>
              <a:rPr lang="en-US" sz="2400" dirty="0" err="1">
                <a:solidFill>
                  <a:srgbClr val="EC5F58"/>
                </a:solidFill>
              </a:rPr>
              <a:t>nito</a:t>
            </a:r>
            <a:r>
              <a:rPr lang="en-US" sz="2400" dirty="0">
                <a:solidFill>
                  <a:srgbClr val="EC5F58"/>
                </a:solidFill>
              </a:rPr>
              <a:t>!</a:t>
            </a:r>
          </a:p>
          <a:p>
            <a:endParaRPr lang="en-US" sz="2400" dirty="0">
              <a:solidFill>
                <a:srgbClr val="EC5F58"/>
              </a:solidFill>
            </a:endParaRPr>
          </a:p>
          <a:p>
            <a:r>
              <a:rPr lang="en-US" sz="2400" dirty="0" err="1">
                <a:solidFill>
                  <a:srgbClr val="EC5F58"/>
                </a:solidFill>
              </a:rPr>
              <a:t>Maaari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kayong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b="1" dirty="0" err="1">
                <a:solidFill>
                  <a:srgbClr val="EC5F58"/>
                </a:solidFill>
              </a:rPr>
              <a:t>magdagdag</a:t>
            </a:r>
            <a:r>
              <a:rPr lang="en-US" sz="2400" b="1" dirty="0">
                <a:solidFill>
                  <a:srgbClr val="EC5F58"/>
                </a:solidFill>
              </a:rPr>
              <a:t> o mag-</a:t>
            </a:r>
            <a:r>
              <a:rPr lang="en-US" sz="2400" b="1" dirty="0" err="1">
                <a:solidFill>
                  <a:srgbClr val="EC5F58"/>
                </a:solidFill>
              </a:rPr>
              <a:t>alis</a:t>
            </a:r>
            <a:r>
              <a:rPr lang="en-US" sz="2400" b="1" dirty="0">
                <a:solidFill>
                  <a:srgbClr val="EC5F58"/>
                </a:solidFill>
              </a:rPr>
              <a:t> ng </a:t>
            </a:r>
            <a:r>
              <a:rPr lang="en-US" sz="2400" b="1" dirty="0" err="1">
                <a:solidFill>
                  <a:srgbClr val="EC5F58"/>
                </a:solidFill>
              </a:rPr>
              <a:t>mga</a:t>
            </a:r>
            <a:r>
              <a:rPr lang="en-US" sz="2400" b="1" dirty="0">
                <a:solidFill>
                  <a:srgbClr val="EC5F58"/>
                </a:solidFill>
              </a:rPr>
              <a:t> slide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depende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bilang</a:t>
            </a:r>
            <a:r>
              <a:rPr lang="en-US" sz="2400" dirty="0">
                <a:solidFill>
                  <a:srgbClr val="EC5F58"/>
                </a:solidFill>
              </a:rPr>
              <a:t> ng </a:t>
            </a:r>
            <a:r>
              <a:rPr lang="en-US" sz="2400" dirty="0" err="1">
                <a:solidFill>
                  <a:srgbClr val="EC5F58"/>
                </a:solidFill>
              </a:rPr>
              <a:t>mga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tanong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na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kailangan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ninyo</a:t>
            </a:r>
            <a:r>
              <a:rPr lang="en-US" sz="2400" dirty="0">
                <a:solidFill>
                  <a:srgbClr val="EC5F58"/>
                </a:solidFill>
              </a:rPr>
              <a:t>, at </a:t>
            </a:r>
            <a:r>
              <a:rPr lang="en-US" sz="2400" dirty="0" err="1">
                <a:solidFill>
                  <a:srgbClr val="EC5F58"/>
                </a:solidFill>
              </a:rPr>
              <a:t>i</a:t>
            </a:r>
            <a:r>
              <a:rPr lang="en-US" sz="2400" dirty="0">
                <a:solidFill>
                  <a:srgbClr val="EC5F58"/>
                </a:solidFill>
              </a:rPr>
              <a:t>-edit </a:t>
            </a:r>
            <a:r>
              <a:rPr lang="en-US" sz="2400" dirty="0" err="1">
                <a:solidFill>
                  <a:srgbClr val="EC5F58"/>
                </a:solidFill>
              </a:rPr>
              <a:t>ito</a:t>
            </a:r>
            <a:r>
              <a:rPr lang="en-US" sz="2400" dirty="0">
                <a:solidFill>
                  <a:srgbClr val="EC5F58"/>
                </a:solidFill>
              </a:rPr>
              <a:t> para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inyong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aralin</a:t>
            </a:r>
            <a:r>
              <a:rPr lang="en-US" sz="2400" dirty="0">
                <a:solidFill>
                  <a:srgbClr val="EC5F58"/>
                </a:solidFill>
              </a:rPr>
              <a:t>. </a:t>
            </a:r>
            <a:r>
              <a:rPr lang="en-US" sz="2400" dirty="0" err="1">
                <a:solidFill>
                  <a:srgbClr val="EC5F58"/>
                </a:solidFill>
              </a:rPr>
              <a:t>Maaaring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gamitin</a:t>
            </a:r>
            <a:r>
              <a:rPr lang="en-US" sz="2400" dirty="0">
                <a:solidFill>
                  <a:srgbClr val="EC5F58"/>
                </a:solidFill>
              </a:rPr>
              <a:t> ang template </a:t>
            </a:r>
            <a:r>
              <a:rPr lang="en-US" sz="2400" dirty="0" err="1">
                <a:solidFill>
                  <a:srgbClr val="EC5F58"/>
                </a:solidFill>
              </a:rPr>
              <a:t>na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ito</a:t>
            </a:r>
            <a:r>
              <a:rPr lang="en-US" sz="2400" dirty="0">
                <a:solidFill>
                  <a:srgbClr val="EC5F58"/>
                </a:solidFill>
              </a:rPr>
              <a:t> para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b="1" dirty="0">
                <a:solidFill>
                  <a:srgbClr val="EC5F58"/>
                </a:solidFill>
              </a:rPr>
              <a:t>Mga Aralin, Review, </a:t>
            </a:r>
            <a:r>
              <a:rPr lang="en-US" sz="2400" b="1" dirty="0" err="1">
                <a:solidFill>
                  <a:srgbClr val="EC5F58"/>
                </a:solidFill>
              </a:rPr>
              <a:t>Pagsusulit</a:t>
            </a:r>
            <a:r>
              <a:rPr lang="en-US" sz="2400" b="1" dirty="0">
                <a:solidFill>
                  <a:srgbClr val="EC5F58"/>
                </a:solidFill>
              </a:rPr>
              <a:t>,</a:t>
            </a:r>
            <a:r>
              <a:rPr lang="en-US" sz="2400" dirty="0">
                <a:solidFill>
                  <a:srgbClr val="EC5F58"/>
                </a:solidFill>
              </a:rPr>
              <a:t> at </a:t>
            </a:r>
            <a:r>
              <a:rPr lang="en-US" sz="2400" dirty="0" err="1">
                <a:solidFill>
                  <a:srgbClr val="EC5F58"/>
                </a:solidFill>
              </a:rPr>
              <a:t>marami</a:t>
            </a:r>
            <a:r>
              <a:rPr lang="en-US" sz="2400" dirty="0">
                <a:solidFill>
                  <a:srgbClr val="EC5F58"/>
                </a:solidFill>
              </a:rPr>
              <a:t> pa!</a:t>
            </a:r>
          </a:p>
          <a:p>
            <a:endParaRPr lang="en-US" sz="2400" dirty="0">
              <a:solidFill>
                <a:srgbClr val="EC5F58"/>
              </a:solidFill>
            </a:endParaRPr>
          </a:p>
          <a:p>
            <a:r>
              <a:rPr lang="en-US" sz="2400" dirty="0" err="1">
                <a:solidFill>
                  <a:srgbClr val="EC5F58"/>
                </a:solidFill>
              </a:rPr>
              <a:t>Mayroon</a:t>
            </a:r>
            <a:r>
              <a:rPr lang="en-US" sz="2400" dirty="0">
                <a:solidFill>
                  <a:srgbClr val="EC5F58"/>
                </a:solidFill>
              </a:rPr>
              <a:t> din </a:t>
            </a:r>
            <a:r>
              <a:rPr lang="en-US" sz="2400" dirty="0" err="1">
                <a:solidFill>
                  <a:srgbClr val="EC5F58"/>
                </a:solidFill>
              </a:rPr>
              <a:t>kayong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pagpipilian</a:t>
            </a:r>
            <a:r>
              <a:rPr lang="en-US" sz="2400" dirty="0">
                <a:solidFill>
                  <a:srgbClr val="EC5F58"/>
                </a:solidFill>
              </a:rPr>
              <a:t> para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uri</a:t>
            </a:r>
            <a:r>
              <a:rPr lang="en-US" sz="2400" dirty="0">
                <a:solidFill>
                  <a:srgbClr val="EC5F58"/>
                </a:solidFill>
              </a:rPr>
              <a:t> ng </a:t>
            </a:r>
            <a:r>
              <a:rPr lang="en-US" sz="2400" dirty="0" err="1">
                <a:solidFill>
                  <a:srgbClr val="EC5F58"/>
                </a:solidFill>
              </a:rPr>
              <a:t>tanong</a:t>
            </a:r>
            <a:r>
              <a:rPr lang="en-US" sz="2400" dirty="0">
                <a:solidFill>
                  <a:srgbClr val="EC5F58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EC5F58"/>
                </a:solidFill>
              </a:rPr>
              <a:t>Maramihang</a:t>
            </a:r>
            <a:r>
              <a:rPr lang="en-US" sz="2400" b="1" dirty="0">
                <a:solidFill>
                  <a:srgbClr val="EC5F58"/>
                </a:solidFill>
              </a:rPr>
              <a:t> </a:t>
            </a:r>
            <a:r>
              <a:rPr lang="en-US" sz="2400" b="1" dirty="0" err="1">
                <a:solidFill>
                  <a:srgbClr val="EC5F58"/>
                </a:solidFill>
              </a:rPr>
              <a:t>Pagpipilian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i="1" dirty="0">
                <a:solidFill>
                  <a:srgbClr val="EC5F58"/>
                </a:solidFill>
              </a:rPr>
              <a:t>(Multiple Choice)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EC5F58"/>
                </a:solidFill>
              </a:rPr>
              <a:t>Tama o Mali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i="1" dirty="0">
                <a:solidFill>
                  <a:srgbClr val="EC5F58"/>
                </a:solidFill>
              </a:rPr>
              <a:t>(True or False)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EC5F58"/>
                </a:solidFill>
              </a:rPr>
              <a:t>Identipikasyon</a:t>
            </a:r>
            <a:r>
              <a:rPr lang="en-US" sz="2400" b="1" dirty="0">
                <a:solidFill>
                  <a:srgbClr val="EC5F58"/>
                </a:solidFill>
              </a:rPr>
              <a:t> / Punan ang </a:t>
            </a:r>
            <a:r>
              <a:rPr lang="en-US" sz="2400" b="1" dirty="0" err="1">
                <a:solidFill>
                  <a:srgbClr val="EC5F58"/>
                </a:solidFill>
              </a:rPr>
              <a:t>Patlang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i="1" dirty="0">
                <a:solidFill>
                  <a:srgbClr val="EC5F58"/>
                </a:solidFill>
              </a:rPr>
              <a:t>(Identification / Fill in the Blanks)</a:t>
            </a:r>
          </a:p>
          <a:p>
            <a:endParaRPr lang="en-US" sz="2400" dirty="0">
              <a:solidFill>
                <a:srgbClr val="EC5F58"/>
              </a:solidFill>
            </a:endParaRPr>
          </a:p>
          <a:p>
            <a:r>
              <a:rPr lang="en-US" sz="2400" dirty="0" err="1">
                <a:solidFill>
                  <a:srgbClr val="EC5F58"/>
                </a:solidFill>
              </a:rPr>
              <a:t>Pagsamahin</a:t>
            </a:r>
            <a:r>
              <a:rPr lang="en-US" sz="2400" dirty="0">
                <a:solidFill>
                  <a:srgbClr val="EC5F58"/>
                </a:solidFill>
              </a:rPr>
              <a:t> at </a:t>
            </a:r>
            <a:r>
              <a:rPr lang="en-US" sz="2400" dirty="0" err="1">
                <a:solidFill>
                  <a:srgbClr val="EC5F58"/>
                </a:solidFill>
              </a:rPr>
              <a:t>i</a:t>
            </a:r>
            <a:r>
              <a:rPr lang="en-US" sz="2400" dirty="0">
                <a:solidFill>
                  <a:srgbClr val="EC5F58"/>
                </a:solidFill>
              </a:rPr>
              <a:t>-mix ang </a:t>
            </a:r>
            <a:r>
              <a:rPr lang="en-US" sz="2400" dirty="0" err="1">
                <a:solidFill>
                  <a:srgbClr val="EC5F58"/>
                </a:solidFill>
              </a:rPr>
              <a:t>mga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uri</a:t>
            </a:r>
            <a:r>
              <a:rPr lang="en-US" sz="2400" dirty="0">
                <a:solidFill>
                  <a:srgbClr val="EC5F58"/>
                </a:solidFill>
              </a:rPr>
              <a:t> ng </a:t>
            </a:r>
            <a:r>
              <a:rPr lang="en-US" sz="2400" dirty="0" err="1">
                <a:solidFill>
                  <a:srgbClr val="EC5F58"/>
                </a:solidFill>
              </a:rPr>
              <a:t>tanong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ayon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inyong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kagustuhan</a:t>
            </a:r>
            <a:r>
              <a:rPr lang="en-US" sz="2400" dirty="0">
                <a:solidFill>
                  <a:srgbClr val="EC5F58"/>
                </a:solidFill>
              </a:rPr>
              <a:t> — </a:t>
            </a:r>
            <a:r>
              <a:rPr lang="en-US" sz="2400" dirty="0" err="1">
                <a:solidFill>
                  <a:srgbClr val="EC5F58"/>
                </a:solidFill>
              </a:rPr>
              <a:t>nasa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inyo</a:t>
            </a:r>
            <a:r>
              <a:rPr lang="en-US" sz="2400" dirty="0">
                <a:solidFill>
                  <a:srgbClr val="EC5F58"/>
                </a:solidFill>
              </a:rPr>
              <a:t> ang </a:t>
            </a:r>
            <a:r>
              <a:rPr lang="en-US" sz="2400" dirty="0" err="1">
                <a:solidFill>
                  <a:srgbClr val="EC5F58"/>
                </a:solidFill>
              </a:rPr>
              <a:t>pagpili</a:t>
            </a:r>
            <a:r>
              <a:rPr lang="en-US" sz="2400" dirty="0">
                <a:solidFill>
                  <a:srgbClr val="EC5F58"/>
                </a:solidFill>
              </a:rPr>
              <a:t>!</a:t>
            </a:r>
          </a:p>
          <a:p>
            <a:r>
              <a:rPr lang="en-US" sz="2400" dirty="0" err="1">
                <a:solidFill>
                  <a:srgbClr val="EC5F58"/>
                </a:solidFill>
              </a:rPr>
              <a:t>Magsaya</a:t>
            </a:r>
            <a:r>
              <a:rPr lang="en-US" sz="2400" dirty="0">
                <a:solidFill>
                  <a:srgbClr val="EC5F58"/>
                </a:solidFill>
              </a:rPr>
              <a:t> at good luck </a:t>
            </a:r>
            <a:r>
              <a:rPr lang="en-US" sz="2400" dirty="0" err="1">
                <a:solidFill>
                  <a:srgbClr val="EC5F58"/>
                </a:solidFill>
              </a:rPr>
              <a:t>sa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inyong</a:t>
            </a:r>
            <a:r>
              <a:rPr lang="en-US" sz="2400" dirty="0">
                <a:solidFill>
                  <a:srgbClr val="EC5F58"/>
                </a:solidFill>
              </a:rPr>
              <a:t> </a:t>
            </a:r>
            <a:r>
              <a:rPr lang="en-US" sz="2400" dirty="0" err="1">
                <a:solidFill>
                  <a:srgbClr val="EC5F58"/>
                </a:solidFill>
              </a:rPr>
              <a:t>klase</a:t>
            </a:r>
            <a:r>
              <a:rPr lang="en-US" sz="2400" dirty="0">
                <a:solidFill>
                  <a:srgbClr val="EC5F58"/>
                </a:solidFill>
              </a:rPr>
              <a:t>!</a:t>
            </a:r>
          </a:p>
          <a:p>
            <a:endParaRPr lang="en-US" sz="2400" dirty="0">
              <a:solidFill>
                <a:srgbClr val="EC5F58"/>
              </a:solidFill>
            </a:endParaRPr>
          </a:p>
          <a:p>
            <a:endParaRPr lang="en-US" sz="2000" dirty="0">
              <a:solidFill>
                <a:srgbClr val="EC5F58"/>
              </a:solidFill>
            </a:endParaRPr>
          </a:p>
          <a:p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Kailangan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ng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tulong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sa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pagsisimula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?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Panoorin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ang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aming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buong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tutorial video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dito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para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sa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gabay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i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sa</a:t>
            </a:r>
            <a:r>
              <a:rPr lang="en-US" sz="2000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gameplay at setup: </a:t>
            </a:r>
            <a:r>
              <a:rPr lang="en-US" sz="2000" i="1" dirty="0">
                <a:solidFill>
                  <a:srgbClr val="318B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TATAK TUTORIAL VIDEO</a:t>
            </a:r>
            <a:r>
              <a:rPr lang="en-US" sz="2000" i="1" dirty="0">
                <a:solidFill>
                  <a:srgbClr val="318BC0"/>
                </a:solidFill>
              </a:rPr>
              <a:t>  </a:t>
            </a:r>
            <a:endParaRPr lang="en-US" sz="2000" dirty="0">
              <a:solidFill>
                <a:srgbClr val="318BC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0CF0AF-5F16-B8A1-C595-103B1319B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331" y="8942433"/>
            <a:ext cx="1953336" cy="5016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FF0BFC7-5C9E-207D-AB2A-96DC29564C09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1E716DD-7F61-0BA6-1EBB-DDF02BE2A424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/>
            <p:cNvSpPr txBox="1"/>
            <p:nvPr/>
          </p:nvSpPr>
          <p:spPr>
            <a:xfrm>
              <a:off x="2660017" y="3051975"/>
              <a:ext cx="13722983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Ano ang tawag sa patakarang pagpapalawak ng kapangyarihan ng isang bansa sa ibang bansa sa pamamagitan ng pagsakop?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1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2252ED9-E548-9A62-2BB6-3EF6D5D574E7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Nasyonalismo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B6CB9A5-B0B1-2B89-CE5B-B0F4DEB30D3A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</a:t>
              </a:r>
              <a:r>
                <a:rPr lang="en-US" sz="3600" b="1" dirty="0" err="1">
                  <a:solidFill>
                    <a:srgbClr val="565656"/>
                  </a:solidFill>
                </a:rPr>
                <a:t>Imperyalismo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B5A9888-2544-CF46-C835-8A5886AC7640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</a:t>
              </a:r>
              <a:r>
                <a:rPr lang="en-US" sz="3600" b="1" dirty="0" err="1">
                  <a:solidFill>
                    <a:srgbClr val="565656"/>
                  </a:solidFill>
                </a:rPr>
                <a:t>Demokrasya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A2F72B84-4B60-55A6-94B5-DD44D07E652B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</a:t>
              </a:r>
              <a:r>
                <a:rPr lang="en-US" sz="3600" b="1" dirty="0" err="1">
                  <a:solidFill>
                    <a:srgbClr val="565656"/>
                  </a:solidFill>
                </a:rPr>
                <a:t>Globalisasyon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276ECB2A-84DB-3DF8-8903-95AAF5457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4E679-94BD-F5A6-A4CE-E521F6DA9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6A465E5-2198-5286-70C1-2AF2B2620120}"/>
              </a:ext>
            </a:extLst>
          </p:cNvPr>
          <p:cNvSpPr/>
          <p:nvPr/>
        </p:nvSpPr>
        <p:spPr>
          <a:xfrm>
            <a:off x="109959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98356CC9-E758-EE5D-B61D-0B40FD3A3B7B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81C2EF3-65F8-D83E-FBD9-F0B36A5FAFB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1C1E522-7700-6BD8-6067-E3A51985B1C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5FEE2BF8-9151-56B0-7ABF-8B657067CB96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7452242-2E68-C5B1-26E0-A6263F807FF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9575FAE9-6D17-9263-7D10-325592E0AC6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E4F8D00-DF28-5CD8-8F31-C20AF3DCC070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F25A4DB-4C77-12AF-70CD-6474839EAE7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C7B3F60-EFC1-571B-73C2-BF4E5A682FA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F3782BF-DFB3-A5A0-C596-BCA321265FCE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8EE9813-1E1C-A6FB-2C53-CA12877B8B9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66B0DECA-128B-5433-423E-678CB5A068C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643A246-BA9E-DB2D-AD41-B83B2C9D8F62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58E571B-72A9-B9D2-2CE7-38F3758CDAB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7DC2248-E0D0-11A6-F663-503E37BE87B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CF447667-730A-8629-BCCA-EB513B283117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078B76B8-9D27-F432-7FD2-312CD7A18C4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6A5D749-5BAD-6B60-0E4E-7414A1133E4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15A2863-B300-1867-C70E-C105A2C79870}"/>
              </a:ext>
            </a:extLst>
          </p:cNvPr>
          <p:cNvGrpSpPr/>
          <p:nvPr/>
        </p:nvGrpSpPr>
        <p:grpSpPr>
          <a:xfrm>
            <a:off x="2514601" y="1409700"/>
            <a:ext cx="15435223" cy="5661434"/>
            <a:chOff x="2660017" y="1263060"/>
            <a:chExt cx="15435223" cy="5661434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C3900F0-C48F-9DEE-B22F-CE08C0248388}"/>
                </a:ext>
              </a:extLst>
            </p:cNvPr>
            <p:cNvSpPr txBox="1"/>
            <p:nvPr/>
          </p:nvSpPr>
          <p:spPr>
            <a:xfrm>
              <a:off x="2660017" y="3051975"/>
              <a:ext cx="13722983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Ano ang tawag sa patakarang pagpapalawak ng kapangyarihan ng isang bansa sa ibang bansa sa pamamagitan ng pagsakop?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7C7EF37A-9895-5BB6-6616-40FD7BD81E29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92D9117-7684-064E-BB73-104E5D3BF2FE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B) </a:t>
              </a:r>
              <a:r>
                <a:rPr lang="en-US" sz="3600" b="1" dirty="0" err="1">
                  <a:solidFill>
                    <a:srgbClr val="FFF8EC"/>
                  </a:solidFill>
                </a:rPr>
                <a:t>Imperyalismo</a:t>
              </a:r>
              <a:endParaRPr lang="en-US" sz="3600" b="1" dirty="0">
                <a:solidFill>
                  <a:srgbClr val="FFF8EC"/>
                </a:solidFill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38761C4F-0DD4-90C9-4FEA-B43A8CB07E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39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2305B-80EE-F04D-E3F1-285A7D3F0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39C5804-2744-7CCB-67DF-4554A4380479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2F39793-8B33-8716-266A-102D1767F8C8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0CEAED1-507C-E85C-B41D-826F9187489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5C16171-9ADA-208B-9AE1-6AD611C6323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5B539D92-6FEF-5B1E-8158-311241FC3EB4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DBF888E-B718-0786-4093-20F66C8C413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372DD77-78F2-5784-3A44-6569F549A7D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06C6A33-39CC-61F5-D46E-F5AF98A9A409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9EEE5CC-3809-FE46-968C-61C3B334AB3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3A547C3-C0D3-058D-F1C8-D60B73EF9FF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C1C536F-B2C9-A484-B3E4-58D930ECBC70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ED4565A-F580-6D6A-0C34-F84BC4C6AE9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2710594-A66F-91D6-31F5-CBA8852CAC1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F5CDE6A-4E29-F4FC-B4CA-9AB1E63E4D73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42B79A8-B7EB-BDCB-2BFE-EAEE314D320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2252520-495A-DA9E-6074-B0EE8B7A7CA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C873EF8D-1A29-1EF2-B5F5-58950A4C248F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27695D5-E8B4-D6CE-84BC-E0046E3690E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2A74891-F39F-92CC-0174-81EB1E480F9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041936B-656E-E77E-04C4-FAB49237D670}"/>
              </a:ext>
            </a:extLst>
          </p:cNvPr>
          <p:cNvGrpSpPr/>
          <p:nvPr/>
        </p:nvGrpSpPr>
        <p:grpSpPr>
          <a:xfrm>
            <a:off x="2514599" y="1409700"/>
            <a:ext cx="15435225" cy="7206507"/>
            <a:chOff x="2660015" y="1263060"/>
            <a:chExt cx="15435225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481804F-3906-D980-FDFB-780A8ACA54F0}"/>
                </a:ext>
              </a:extLst>
            </p:cNvPr>
            <p:cNvSpPr txBox="1"/>
            <p:nvPr/>
          </p:nvSpPr>
          <p:spPr>
            <a:xfrm>
              <a:off x="2660015" y="3469999"/>
              <a:ext cx="13722983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Aling kasunduan ang nagbenta ng Pilipinas sa Amerika mula sa Espanya noong 1898?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D23F55A0-B5F1-40CF-EA28-F01C7AF0F463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2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C9DAA16-9289-DDDE-DBE3-2563726AD9F6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Treaty of Tordesillas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9FB0D46-CC19-6D5A-25C9-A82CE6CD12DA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Pact of Biak-</a:t>
              </a:r>
              <a:r>
                <a:rPr lang="en-US" sz="3600" b="1" dirty="0" err="1">
                  <a:solidFill>
                    <a:srgbClr val="565656"/>
                  </a:solidFill>
                </a:rPr>
                <a:t>na</a:t>
              </a:r>
              <a:r>
                <a:rPr lang="en-US" sz="3600" b="1" dirty="0">
                  <a:solidFill>
                    <a:srgbClr val="565656"/>
                  </a:solidFill>
                </a:rPr>
                <a:t>-Bato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C4C36B1-5546-12F3-8618-58B27F164E78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Treaty of Paris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8451673-9566-9608-9314-55CD796E9062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Treaty of Versailles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D1A1CE5-EA23-EDCE-62D6-6E5E29E59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8744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02EBE-0460-1A8C-9107-643426CE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63AF424-8C31-7A17-6639-EB54EBFD585C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BE303B5-9C68-3B49-A3F1-678F4D47435C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0782B3-4FAB-102F-C2B5-6CCDA485EAB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0F2169E-6289-9760-A418-CE11B97504E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DE5AAB7-FC77-AAB2-1E0E-EA462DF27F84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AF8E3FE-6E76-B9DD-712C-5386AF7860F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DF82C88-369C-B5B8-1CB7-F8ABE3086BD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8BD8368-668E-57C1-196C-8FDFD14FF1B0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91FC806-EC19-7F9F-41BB-0F9D58A9916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BA3854D-D062-8A07-4F41-0A9935F521D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8FA5D34-621B-14D1-2444-5331255D500A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4687D28-A38F-73AB-7912-EB7FF315F35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6ADAB6B7-2212-F51D-6D02-D432A0D4EBD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BA160A2-89B4-A61A-F919-03268C8ADD45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7010761-7776-552B-2957-DCD3280FF23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6BC70B6-D9D9-9322-F7BF-E066CFCEB05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CEB7F74C-3FE0-84F6-1BD5-03586553F47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102B04A-CE49-B80B-598B-A6A103AE4A1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FD98EF3-9574-CD4D-D4D4-A8664B7C504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B495EF-0D25-1F6C-1503-47ED39B5F485}"/>
              </a:ext>
            </a:extLst>
          </p:cNvPr>
          <p:cNvGrpSpPr/>
          <p:nvPr/>
        </p:nvGrpSpPr>
        <p:grpSpPr>
          <a:xfrm>
            <a:off x="2514599" y="1409700"/>
            <a:ext cx="15435225" cy="7206506"/>
            <a:chOff x="2660015" y="1263060"/>
            <a:chExt cx="15435225" cy="7206506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3EB950E-64F7-0A38-DEB1-FCF12580A72A}"/>
                </a:ext>
              </a:extLst>
            </p:cNvPr>
            <p:cNvSpPr txBox="1"/>
            <p:nvPr/>
          </p:nvSpPr>
          <p:spPr>
            <a:xfrm>
              <a:off x="2660015" y="3469999"/>
              <a:ext cx="13722983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Aling kasunduan ang nagbenta ng Pilipinas sa Amerika mula sa Espanya noong 1898?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CC871FF-4E9F-6137-1C77-654DE17DB325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1E00486E-9E17-8466-8E9B-D06AE40F77AF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C) Treaty of Paris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59E9A7B-C976-FFEE-91DE-C440DBC0D8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49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6A450-141C-315F-F03D-4D0CC9122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8C42042-3901-CF13-FE32-7D257DD921D5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C3B36E5-E305-A87C-24C6-1B9D4E2BFCB3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6897817-1656-AA6E-7A59-CFE90FE23F1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201E119-3EAE-8F48-1C8A-4ADD5E05CF1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B627A84-C6AC-FCA4-E671-EBADC5112C31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E13EAB7-DF2D-0564-7D44-0CF70686F64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63B112A-692C-334D-E0F2-4563AF8E30F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1E8D9E4-2243-FFC6-27BC-A4737D0E063C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76A5714-7173-73AB-E0A4-5C847B72860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7B2259E-9553-6608-9DC0-B4B01332982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4BB2A5E-310F-F12D-005C-23C9A0303FA4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FAE4F00-DC5E-B523-076C-773493E602A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0A6F397-048A-8B55-2C1A-5E49C733CC2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40D2E39-40D3-E672-1101-36AABD955698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B23359D-541D-5D5B-E3F1-A08E1D2EAF1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CAC2DCF-C518-CE28-0C1F-0C8D8E4F742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37272A0-08BA-59C6-D66E-45D94829F87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6BDAC94-4255-EAF8-A5A2-A073D734BCA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B57D912-9BF7-2BA1-5057-E09B2B3D632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47FB829-C6C1-4E31-EDE2-821E16D2E3C0}"/>
              </a:ext>
            </a:extLst>
          </p:cNvPr>
          <p:cNvGrpSpPr/>
          <p:nvPr/>
        </p:nvGrpSpPr>
        <p:grpSpPr>
          <a:xfrm>
            <a:off x="2514600" y="1409700"/>
            <a:ext cx="15435224" cy="7484779"/>
            <a:chOff x="2660016" y="1263060"/>
            <a:chExt cx="15435224" cy="7484779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C6BFA7EF-0BC5-35BD-D2B2-CFC3E434A68A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3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0D8EFD7-2B8E-D7F9-A855-0F1DCAA70973}"/>
                </a:ext>
              </a:extLst>
            </p:cNvPr>
            <p:cNvSpPr/>
            <p:nvPr/>
          </p:nvSpPr>
          <p:spPr>
            <a:xfrm>
              <a:off x="2660017" y="5553737"/>
              <a:ext cx="5829468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</a:t>
              </a:r>
              <a:r>
                <a:rPr lang="en-US" sz="3600" b="1" dirty="0" err="1">
                  <a:solidFill>
                    <a:srgbClr val="565656"/>
                  </a:solidFill>
                </a:rPr>
                <a:t>Pagpapalaganap</a:t>
              </a:r>
              <a:r>
                <a:rPr lang="en-US" sz="3600" b="1" dirty="0">
                  <a:solidFill>
                    <a:srgbClr val="565656"/>
                  </a:solidFill>
                </a:rPr>
                <a:t> ng </a:t>
              </a:r>
              <a:r>
                <a:rPr lang="en-US" sz="3600" b="1" dirty="0" err="1">
                  <a:solidFill>
                    <a:srgbClr val="565656"/>
                  </a:solidFill>
                </a:rPr>
                <a:t>relihiyon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lamang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18B41EBF-9AE1-DA71-EF18-7E8A0FB9E9B7}"/>
                </a:ext>
              </a:extLst>
            </p:cNvPr>
            <p:cNvSpPr/>
            <p:nvPr/>
          </p:nvSpPr>
          <p:spPr>
            <a:xfrm>
              <a:off x="9531648" y="5553737"/>
              <a:ext cx="7225368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</a:t>
              </a:r>
              <a:r>
                <a:rPr lang="en-US" sz="3600" b="1" dirty="0" err="1">
                  <a:solidFill>
                    <a:srgbClr val="565656"/>
                  </a:solidFill>
                </a:rPr>
                <a:t>Pangkabuhayan</a:t>
              </a:r>
              <a:r>
                <a:rPr lang="en-US" sz="3600" b="1" dirty="0">
                  <a:solidFill>
                    <a:srgbClr val="565656"/>
                  </a:solidFill>
                </a:rPr>
                <a:t> - </a:t>
              </a:r>
              <a:r>
                <a:rPr lang="en-US" sz="3600" b="1" dirty="0" err="1">
                  <a:solidFill>
                    <a:srgbClr val="565656"/>
                  </a:solidFill>
                </a:rPr>
                <a:t>paghahanap</a:t>
              </a:r>
              <a:r>
                <a:rPr lang="en-US" sz="3600" b="1" dirty="0">
                  <a:solidFill>
                    <a:srgbClr val="565656"/>
                  </a:solidFill>
                </a:rPr>
                <a:t> ng </a:t>
              </a:r>
              <a:r>
                <a:rPr lang="en-US" sz="3600" b="1" dirty="0" err="1">
                  <a:solidFill>
                    <a:srgbClr val="565656"/>
                  </a:solidFill>
                </a:rPr>
                <a:t>hilaw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na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materyales</a:t>
              </a:r>
              <a:r>
                <a:rPr lang="en-US" sz="3600" b="1" dirty="0">
                  <a:solidFill>
                    <a:srgbClr val="565656"/>
                  </a:solidFill>
                </a:rPr>
                <a:t> at </a:t>
              </a:r>
              <a:r>
                <a:rPr lang="en-US" sz="3600" b="1" dirty="0" err="1">
                  <a:solidFill>
                    <a:srgbClr val="565656"/>
                  </a:solidFill>
                </a:rPr>
                <a:t>pamilihan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1F3218B1-A872-7897-C16D-854D6B53DCAB}"/>
                </a:ext>
              </a:extLst>
            </p:cNvPr>
            <p:cNvSpPr/>
            <p:nvPr/>
          </p:nvSpPr>
          <p:spPr>
            <a:xfrm>
              <a:off x="2660016" y="7353605"/>
              <a:ext cx="5829467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</a:t>
              </a:r>
              <a:r>
                <a:rPr lang="en-US" sz="3600" b="1" dirty="0" err="1">
                  <a:solidFill>
                    <a:srgbClr val="565656"/>
                  </a:solidFill>
                </a:rPr>
                <a:t>Pagpapakalat</a:t>
              </a:r>
              <a:r>
                <a:rPr lang="en-US" sz="3600" b="1" dirty="0">
                  <a:solidFill>
                    <a:srgbClr val="565656"/>
                  </a:solidFill>
                </a:rPr>
                <a:t> ng </a:t>
              </a:r>
              <a:r>
                <a:rPr lang="en-US" sz="3600" b="1" dirty="0" err="1">
                  <a:solidFill>
                    <a:srgbClr val="565656"/>
                  </a:solidFill>
                </a:rPr>
                <a:t>edukasyon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85EE36AE-5CCD-D89D-F531-B36C9DFD2704}"/>
                </a:ext>
              </a:extLst>
            </p:cNvPr>
            <p:cNvSpPr/>
            <p:nvPr/>
          </p:nvSpPr>
          <p:spPr>
            <a:xfrm>
              <a:off x="9530976" y="7353606"/>
              <a:ext cx="7225368" cy="1394233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</a:t>
              </a:r>
              <a:r>
                <a:rPr lang="en-US" sz="3600" b="1" dirty="0" err="1">
                  <a:solidFill>
                    <a:srgbClr val="565656"/>
                  </a:solidFill>
                </a:rPr>
                <a:t>Pagpapalawak</a:t>
              </a:r>
              <a:r>
                <a:rPr lang="en-US" sz="3600" b="1" dirty="0">
                  <a:solidFill>
                    <a:srgbClr val="565656"/>
                  </a:solidFill>
                </a:rPr>
                <a:t> ng turismo</a:t>
              </a: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AB4CE211-3B2A-4A73-CF8C-D46E432240C8}"/>
              </a:ext>
            </a:extLst>
          </p:cNvPr>
          <p:cNvSpPr txBox="1"/>
          <p:nvPr/>
        </p:nvSpPr>
        <p:spPr>
          <a:xfrm>
            <a:off x="2514600" y="3247307"/>
            <a:ext cx="1372298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Ano ang isa sa mga pangunahing dahilan kung bakit sinakop ng mga imperyalistang bansa ang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858E5D0-EF0C-BE33-D646-27C7B2FF7E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120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80615-EF54-FA4E-0696-816BCF8ED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BF902D8-476E-3589-F016-902CF63F0F7A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D72FA060-B382-C897-FBD2-1EFE54B0A033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6F6F70A-A298-FD16-8639-6D552133302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AAD4E58-6F75-2B5E-B55E-8F864683DC5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00798506-564E-A6F8-CD0F-FF5591BB20CE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0F82ED5-4E10-9588-6F7D-98610CDC940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5950ABD-E1BA-4841-3490-D45DC718555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2441D0E-0202-1EFB-9B42-A57985CDC397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539654C-402A-F55E-244B-C81EA694EDB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6DFD63A-4F47-BAE5-1085-72FDF811EB1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F65420A-67DD-A1E2-CF28-9910E884DA15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14C8932-0ABA-DAE8-E9B1-FA3066CB7AE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7C7EE97-BD02-79E2-9155-FF5A310BEDE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2CF74A7-0DFE-DC01-1E75-D166B70C4783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2142BE9-706F-7D6E-7D31-DC0EFB9AE37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F68DA70-F2BE-F288-91E0-CAE06FC06EA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B69D42A8-0B59-0B86-A330-9257D5044DA4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DD05FBF-7AA0-EFDA-2A60-B5C42D954E3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5760094-660B-CEB1-43A0-7509206EBF5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AEDB4B5-1842-F82E-027B-C69F9FD9D632}"/>
              </a:ext>
            </a:extLst>
          </p:cNvPr>
          <p:cNvGrpSpPr/>
          <p:nvPr/>
        </p:nvGrpSpPr>
        <p:grpSpPr>
          <a:xfrm>
            <a:off x="2519324" y="1409700"/>
            <a:ext cx="15430500" cy="5684911"/>
            <a:chOff x="2664740" y="1263060"/>
            <a:chExt cx="15430500" cy="5684911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800950B4-9119-8606-5F87-AB8E9BDA5928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3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60D9E2E-4675-5FCD-CFAE-C015B4C022E7}"/>
                </a:ext>
              </a:extLst>
            </p:cNvPr>
            <p:cNvSpPr/>
            <p:nvPr/>
          </p:nvSpPr>
          <p:spPr>
            <a:xfrm>
              <a:off x="9531648" y="5553737"/>
              <a:ext cx="7225368" cy="1394234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B) </a:t>
              </a:r>
              <a:r>
                <a:rPr lang="en-US" sz="3600" b="1" dirty="0" err="1">
                  <a:solidFill>
                    <a:srgbClr val="FFF8EC"/>
                  </a:solidFill>
                </a:rPr>
                <a:t>Pangkabuhayan</a:t>
              </a:r>
              <a:r>
                <a:rPr lang="en-US" sz="3600" b="1" dirty="0">
                  <a:solidFill>
                    <a:srgbClr val="FFF8EC"/>
                  </a:solidFill>
                </a:rPr>
                <a:t> - </a:t>
              </a:r>
              <a:r>
                <a:rPr lang="en-US" sz="3600" b="1" dirty="0" err="1">
                  <a:solidFill>
                    <a:srgbClr val="FFF8EC"/>
                  </a:solidFill>
                </a:rPr>
                <a:t>paghahanap</a:t>
              </a:r>
              <a:r>
                <a:rPr lang="en-US" sz="3600" b="1" dirty="0">
                  <a:solidFill>
                    <a:srgbClr val="FFF8EC"/>
                  </a:solidFill>
                </a:rPr>
                <a:t> ng </a:t>
              </a:r>
              <a:r>
                <a:rPr lang="en-US" sz="3600" b="1" dirty="0" err="1">
                  <a:solidFill>
                    <a:srgbClr val="FFF8EC"/>
                  </a:solidFill>
                </a:rPr>
                <a:t>hilaw</a:t>
              </a:r>
              <a:r>
                <a:rPr lang="en-US" sz="3600" b="1" dirty="0">
                  <a:solidFill>
                    <a:srgbClr val="FFF8EC"/>
                  </a:solidFill>
                </a:rPr>
                <a:t> </a:t>
              </a:r>
              <a:r>
                <a:rPr lang="en-US" sz="3600" b="1" dirty="0" err="1">
                  <a:solidFill>
                    <a:srgbClr val="FFF8EC"/>
                  </a:solidFill>
                </a:rPr>
                <a:t>na</a:t>
              </a:r>
              <a:r>
                <a:rPr lang="en-US" sz="3600" b="1" dirty="0">
                  <a:solidFill>
                    <a:srgbClr val="FFF8EC"/>
                  </a:solidFill>
                </a:rPr>
                <a:t> </a:t>
              </a:r>
              <a:r>
                <a:rPr lang="en-US" sz="3600" b="1" dirty="0" err="1">
                  <a:solidFill>
                    <a:srgbClr val="FFF8EC"/>
                  </a:solidFill>
                </a:rPr>
                <a:t>materyales</a:t>
              </a:r>
              <a:r>
                <a:rPr lang="en-US" sz="3600" b="1" dirty="0">
                  <a:solidFill>
                    <a:srgbClr val="FFF8EC"/>
                  </a:solidFill>
                </a:rPr>
                <a:t> at </a:t>
              </a:r>
              <a:r>
                <a:rPr lang="en-US" sz="3600" b="1" dirty="0" err="1">
                  <a:solidFill>
                    <a:srgbClr val="FFF8EC"/>
                  </a:solidFill>
                </a:rPr>
                <a:t>pamilihan</a:t>
              </a:r>
              <a:endParaRPr lang="en-US" sz="3600" b="1" dirty="0">
                <a:solidFill>
                  <a:srgbClr val="FFF8EC"/>
                </a:solidFill>
              </a:endParaRP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C4F1A7EA-6032-8604-C42C-00B6DCFA8A25}"/>
              </a:ext>
            </a:extLst>
          </p:cNvPr>
          <p:cNvSpPr txBox="1"/>
          <p:nvPr/>
        </p:nvSpPr>
        <p:spPr>
          <a:xfrm>
            <a:off x="2514600" y="3247307"/>
            <a:ext cx="1372298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Ano ang isa sa mga pangunahing dahilan kung bakit sinakop ng mga imperyalistang bansa ang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0BA346-3150-DE3B-1A5B-5D02F4C5C8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677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2D20F-BC1C-4C48-B0FD-BD6741046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22E9CAC-A1DB-71E8-B11D-CFA6560E1873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0CB7AC0-50D8-AA91-C820-D93424EA460A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740EE34-F133-494A-EFBE-B3A7F25B924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BA2780A-E0EB-A70D-8DE5-1A7CE31D936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4DB3D1E-06D1-92EE-D41C-0ADC866E6AC7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B8BBC44-43AF-5065-669C-C3F5AD8B1E8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48FEE17-1912-0048-5CF5-EB2B879463E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A81685B-2920-73E3-AC69-5779A21DC517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40832A1-2E87-40B7-FDCC-1E93ACC498B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2774EE9-ACCF-5493-1CDA-AFA6B89BCC7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A8EE67C-4025-959B-DB5C-DF19B3CA90D9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62332C8-5A65-7CB3-DA26-4BE85FD8600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8262B5A-8927-5EB9-08CC-266611C5A67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680EFD0-E859-3249-FF8F-B9F3E88850B8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80CABFA-1CCB-61A2-D55F-DB8BB0840BA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88CBD738-07F1-BDD4-614D-0F9361220C8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B8824CD-C50C-6CAB-9D2D-7B2B13DE52C2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7C8CDF-2450-E4BC-2457-36BD4D38286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A93B9423-0E8A-862A-7ED9-7992246A0D6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C1C673C-C0B7-A477-D015-8917DD9EA7AA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E6C62238-5936-C59F-95D0-20831C2DEDE4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4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855CE79-CFAF-754C-C94C-221D1623B032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Monroe Doctrine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36E6BB6-3F89-E141-3B59-027A02F86605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Manifest Destiny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BA01B58-D16D-DDC8-7D07-CE55CD24FEE1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Truman Doctrine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1DF1440-7AAB-17F5-C09B-BB5C6174366A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Eisenhower Doctrine</a:t>
              </a: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314D9392-FEBB-E7DE-C6B3-53C2E4911913}"/>
              </a:ext>
            </a:extLst>
          </p:cNvPr>
          <p:cNvSpPr txBox="1"/>
          <p:nvPr/>
        </p:nvSpPr>
        <p:spPr>
          <a:xfrm>
            <a:off x="2514600" y="3569925"/>
            <a:ext cx="137229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Aling doktrina ng US ang ginamit para bigyang-katwiran ang pagsakop sa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58F1D3-9B0D-7B9C-9B69-5C1CDC23B1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659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3EA61-CB3D-7157-6502-EA455710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12CDC86-D923-0316-39A2-008D5F4EBB25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A07085E9-6E3E-C198-3AAB-94E9478C87C6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C2DA406-CF64-0C9E-F27F-FEB79715994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F09067B-65AF-D8B6-607F-57D24D08849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309C7EE-E1FD-BF5D-523E-7507C1E2BE6C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66A2BF7-BEA2-9D18-4A8E-32E4E8688B8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DEBC956-E464-10DC-59C2-A806E0F19A2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0338986-6317-9566-E1AF-C36B910721E0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8946B24-9F30-4FBC-6D51-6DA161D7F4E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B913D13-07B8-9060-CD4F-66EB3496865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37225D9-5840-EF90-3340-664CE876E663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4D08511-905B-2135-2706-E60232448C3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CE4A67C-63BF-2A5B-431F-818B1B30C0F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76EDF11-E913-925C-89ED-547A7C9AF774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9306E93-DF98-DB90-C6F9-92897D67C6C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561030E-774E-57DB-4349-82B62CE61E7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00ED70B0-FF0B-2524-BE56-1CA27333F40C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83297517-0F25-4226-0DC8-082B6962E50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99D90457-59FC-2BD3-9E55-82D3A47AF30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10D41E5-25CF-B7E0-E52D-78824D54BD32}"/>
              </a:ext>
            </a:extLst>
          </p:cNvPr>
          <p:cNvGrpSpPr/>
          <p:nvPr/>
        </p:nvGrpSpPr>
        <p:grpSpPr>
          <a:xfrm>
            <a:off x="2519324" y="1409700"/>
            <a:ext cx="15430500" cy="5661434"/>
            <a:chOff x="2664740" y="1263060"/>
            <a:chExt cx="15430500" cy="5661434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4A34499A-9334-D4BC-6023-C12C634FB1B0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4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FD292BE-CF0A-A7C3-EA18-54944798673D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B) Manifest Destiny</a:t>
              </a: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43ECDC6E-B7C4-595B-BE77-D4A2A23AA759}"/>
              </a:ext>
            </a:extLst>
          </p:cNvPr>
          <p:cNvSpPr txBox="1"/>
          <p:nvPr/>
        </p:nvSpPr>
        <p:spPr>
          <a:xfrm>
            <a:off x="2514600" y="3569925"/>
            <a:ext cx="137229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Aling doktrina ng US ang ginamit para bigyang-katwiran ang pagsakop sa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60107-F0F9-34A0-2AA8-82370885C0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16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CC34A-2934-2717-3221-D3B9F64CC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985E17C-5577-2064-BAA0-A2575F0959C1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F0DD608-BEFD-A9E8-43A7-B931BABAD879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AECCCB4-ADA6-8FC7-F883-D04273F838F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120CC25-56F1-D09D-9440-79BC2F8C390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85C0DB4-078A-B0FB-82FC-8DC1CAD654C7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865BB71-1381-528B-D90E-B475CB31CF9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83AE425-5C77-9E0C-A8B4-C1E58129113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E2F1D21-1B67-80D1-25CE-6EE2BE0CF73A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367C43E-AC69-67DE-1DD8-746F8A3F1D5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0AA3353-443D-93AD-3317-EF65D7CC202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77B7B7F-5128-BAB1-3F64-3E2DB48F495C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7A1E009-47DB-98A5-9FC3-CA1D97EF264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1B3DC13F-B0FC-2C76-B966-129FCFD5298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D7C6E00-E599-6945-D95A-0B7AB58CAFE4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913544C-F8D8-49D9-94EB-34C21827581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013821A8-1BDC-7A7A-AB6F-F2CC6B51456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C4D35C78-5E67-CF65-F6F7-2ABB680A5D3D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0F30F7C2-4010-BE7C-DC62-6F083CD9459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64ED7044-ED2F-DB7D-74CF-D9FF7272E16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CA81125-F375-0E4B-6E09-322E19B8E3DC}"/>
              </a:ext>
            </a:extLst>
          </p:cNvPr>
          <p:cNvGrpSpPr/>
          <p:nvPr/>
        </p:nvGrpSpPr>
        <p:grpSpPr>
          <a:xfrm>
            <a:off x="2514600" y="1409700"/>
            <a:ext cx="15435224" cy="7484779"/>
            <a:chOff x="2660016" y="1263060"/>
            <a:chExt cx="15435224" cy="7484779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0DC96F7-2844-0BAB-F85C-A8557AF5FE58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5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1D74CC6-2FFB-27F0-1548-79BB3C3CFA85}"/>
                </a:ext>
              </a:extLst>
            </p:cNvPr>
            <p:cNvSpPr/>
            <p:nvPr/>
          </p:nvSpPr>
          <p:spPr>
            <a:xfrm>
              <a:off x="2660017" y="5553737"/>
              <a:ext cx="6285582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</a:t>
              </a:r>
              <a:r>
                <a:rPr lang="fi-FI" sz="3600" b="1" dirty="0">
                  <a:solidFill>
                    <a:srgbClr val="565656"/>
                  </a:solidFill>
                </a:rPr>
                <a:t>Tunay na pagmamalasakit ng Amerika sa Pilipino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CC2BAD5-0290-CE0D-4207-D0B8C1755B07}"/>
                </a:ext>
              </a:extLst>
            </p:cNvPr>
            <p:cNvSpPr/>
            <p:nvPr/>
          </p:nvSpPr>
          <p:spPr>
            <a:xfrm>
              <a:off x="9531648" y="5553737"/>
              <a:ext cx="7225368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</a:t>
              </a:r>
              <a:r>
                <a:rPr lang="en-US" sz="3600" b="1" dirty="0" err="1">
                  <a:solidFill>
                    <a:srgbClr val="565656"/>
                  </a:solidFill>
                </a:rPr>
                <a:t>Pagkukubli</a:t>
              </a:r>
              <a:r>
                <a:rPr lang="en-US" sz="3600" b="1" dirty="0">
                  <a:solidFill>
                    <a:srgbClr val="565656"/>
                  </a:solidFill>
                </a:rPr>
                <a:t> ng </a:t>
              </a:r>
              <a:r>
                <a:rPr lang="en-US" sz="3600" b="1" dirty="0" err="1">
                  <a:solidFill>
                    <a:srgbClr val="565656"/>
                  </a:solidFill>
                </a:rPr>
                <a:t>tunay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na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layuning</a:t>
              </a:r>
              <a:r>
                <a:rPr lang="en-US" sz="3600" b="1" dirty="0">
                  <a:solidFill>
                    <a:srgbClr val="565656"/>
                  </a:solidFill>
                </a:rPr>
                <a:t> </a:t>
              </a:r>
              <a:r>
                <a:rPr lang="en-US" sz="3600" b="1" dirty="0" err="1">
                  <a:solidFill>
                    <a:srgbClr val="565656"/>
                  </a:solidFill>
                </a:rPr>
                <a:t>sakupin</a:t>
              </a:r>
              <a:r>
                <a:rPr lang="en-US" sz="3600" b="1" dirty="0">
                  <a:solidFill>
                    <a:srgbClr val="565656"/>
                  </a:solidFill>
                </a:rPr>
                <a:t> at </a:t>
              </a:r>
              <a:r>
                <a:rPr lang="en-US" sz="3600" b="1" dirty="0" err="1">
                  <a:solidFill>
                    <a:srgbClr val="565656"/>
                  </a:solidFill>
                </a:rPr>
                <a:t>kontrolin</a:t>
              </a:r>
              <a:r>
                <a:rPr lang="en-US" sz="3600" b="1" dirty="0">
                  <a:solidFill>
                    <a:srgbClr val="565656"/>
                  </a:solidFill>
                </a:rPr>
                <a:t> ang Pilipinas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83E664A-5B93-B5E8-6D93-3F6893165FF8}"/>
                </a:ext>
              </a:extLst>
            </p:cNvPr>
            <p:cNvSpPr/>
            <p:nvPr/>
          </p:nvSpPr>
          <p:spPr>
            <a:xfrm>
              <a:off x="2660016" y="7353605"/>
              <a:ext cx="6284911" cy="1394234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</a:t>
              </a:r>
              <a:r>
                <a:rPr lang="fi-FI" sz="3600" b="1" dirty="0">
                  <a:solidFill>
                    <a:srgbClr val="565656"/>
                  </a:solidFill>
                </a:rPr>
                <a:t>Pagkilala sa kasarinlan ng Pilipinas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2142AE4-7809-1925-9C0F-EF8931561F72}"/>
                </a:ext>
              </a:extLst>
            </p:cNvPr>
            <p:cNvSpPr/>
            <p:nvPr/>
          </p:nvSpPr>
          <p:spPr>
            <a:xfrm>
              <a:off x="9530976" y="7353606"/>
              <a:ext cx="7225368" cy="1394233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</a:t>
              </a:r>
              <a:r>
                <a:rPr lang="sv-SE" sz="3600" b="1" dirty="0">
                  <a:solidFill>
                    <a:srgbClr val="565656"/>
                  </a:solidFill>
                </a:rPr>
                <a:t>Pag-alis ng mga Kastila sa bansa</a:t>
              </a:r>
              <a:endParaRPr lang="en-US" sz="3600" b="1" dirty="0">
                <a:solidFill>
                  <a:srgbClr val="565656"/>
                </a:solidFill>
              </a:endParaRP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3F635D10-E0B4-FAE7-EEB3-C51940BDAA88}"/>
              </a:ext>
            </a:extLst>
          </p:cNvPr>
          <p:cNvSpPr txBox="1"/>
          <p:nvPr/>
        </p:nvSpPr>
        <p:spPr>
          <a:xfrm>
            <a:off x="2514600" y="3247307"/>
            <a:ext cx="1372298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larawan ng "Benevolent Assimilation", ano ang ipinapahiwatig ng pahayag ni Pangulong McKinley na "tutulungan at sibilisahin" ang Pilipinas?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1FB599-B09F-6A0E-1708-442CABFEE9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4453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6B8E5-CCC1-AD4F-BA75-81B1EA294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708919C-3DEB-49BB-E78F-ADFDEAD37894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999F9CD-ECBE-AD07-63D2-A5E91A38B110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CE3467-4D5D-F1BB-5E3C-CF7443FF99A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C1062A9-2CE3-5F47-F107-112B6681165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1FA70CD-E018-B3C6-65D1-32C1B61F3EF9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7EE9B33-6A05-075D-99F4-BEF6152DD05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AE30765-A3A0-F822-6786-714B0F9CA0E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C973AA2D-6334-1FC4-5576-253DBB8226AD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5208511-16AD-E58A-CC60-D60F28799F4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F8BCE84-11F0-F088-E773-349FAC92479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02FC30D-C52A-528D-73EA-C6FFBB817E24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D387360-F8B9-AACC-1F85-45150E34D7D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CF16C28A-2AD7-A5E0-B6E0-6F10AED2C36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C09EF57-46C2-50E7-EE63-F3CAA532A420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7EA8841-D91E-3E8C-28F3-0DE9FB5BD98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23E41B5-5D26-E7C1-0121-F1D0B8EE44B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B85F202-325A-EEC6-965C-D929A1EA51BD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FEC7F83C-7AB3-CD06-43DB-D2E55E3FB61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CE4E716-BC94-859D-35CE-E4EB347D6DE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080C708-5608-1A57-F63F-4CB0C1C97477}"/>
              </a:ext>
            </a:extLst>
          </p:cNvPr>
          <p:cNvGrpSpPr/>
          <p:nvPr/>
        </p:nvGrpSpPr>
        <p:grpSpPr>
          <a:xfrm>
            <a:off x="2519324" y="1409700"/>
            <a:ext cx="15430500" cy="5684911"/>
            <a:chOff x="2664740" y="1263060"/>
            <a:chExt cx="15430500" cy="5684911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2179A210-026F-B40B-5527-B6486E5AD557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5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C830392-097E-4191-44D2-7429AA32A1E7}"/>
                </a:ext>
              </a:extLst>
            </p:cNvPr>
            <p:cNvSpPr/>
            <p:nvPr/>
          </p:nvSpPr>
          <p:spPr>
            <a:xfrm>
              <a:off x="9531648" y="5553737"/>
              <a:ext cx="7225368" cy="1394234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B) </a:t>
              </a:r>
              <a:r>
                <a:rPr lang="en-US" sz="3600" b="1" dirty="0" err="1">
                  <a:solidFill>
                    <a:srgbClr val="FFF8EC"/>
                  </a:solidFill>
                </a:rPr>
                <a:t>Pagkukubli</a:t>
              </a:r>
              <a:r>
                <a:rPr lang="en-US" sz="3600" b="1" dirty="0">
                  <a:solidFill>
                    <a:srgbClr val="FFF8EC"/>
                  </a:solidFill>
                </a:rPr>
                <a:t> ng </a:t>
              </a:r>
              <a:r>
                <a:rPr lang="en-US" sz="3600" b="1" dirty="0" err="1">
                  <a:solidFill>
                    <a:srgbClr val="FFF8EC"/>
                  </a:solidFill>
                </a:rPr>
                <a:t>tunay</a:t>
              </a:r>
              <a:r>
                <a:rPr lang="en-US" sz="3600" b="1" dirty="0">
                  <a:solidFill>
                    <a:srgbClr val="FFF8EC"/>
                  </a:solidFill>
                </a:rPr>
                <a:t> </a:t>
              </a:r>
              <a:r>
                <a:rPr lang="en-US" sz="3600" b="1" dirty="0" err="1">
                  <a:solidFill>
                    <a:srgbClr val="FFF8EC"/>
                  </a:solidFill>
                </a:rPr>
                <a:t>na</a:t>
              </a:r>
              <a:r>
                <a:rPr lang="en-US" sz="3600" b="1" dirty="0">
                  <a:solidFill>
                    <a:srgbClr val="FFF8EC"/>
                  </a:solidFill>
                </a:rPr>
                <a:t> </a:t>
              </a:r>
              <a:r>
                <a:rPr lang="en-US" sz="3600" b="1" dirty="0" err="1">
                  <a:solidFill>
                    <a:srgbClr val="FFF8EC"/>
                  </a:solidFill>
                </a:rPr>
                <a:t>layuning</a:t>
              </a:r>
              <a:r>
                <a:rPr lang="en-US" sz="3600" b="1" dirty="0">
                  <a:solidFill>
                    <a:srgbClr val="FFF8EC"/>
                  </a:solidFill>
                </a:rPr>
                <a:t> </a:t>
              </a:r>
              <a:r>
                <a:rPr lang="en-US" sz="3600" b="1" dirty="0" err="1">
                  <a:solidFill>
                    <a:srgbClr val="FFF8EC"/>
                  </a:solidFill>
                </a:rPr>
                <a:t>sakupin</a:t>
              </a:r>
              <a:r>
                <a:rPr lang="en-US" sz="3600" b="1" dirty="0">
                  <a:solidFill>
                    <a:srgbClr val="FFF8EC"/>
                  </a:solidFill>
                </a:rPr>
                <a:t> at </a:t>
              </a:r>
              <a:r>
                <a:rPr lang="en-US" sz="3600" b="1" dirty="0" err="1">
                  <a:solidFill>
                    <a:srgbClr val="FFF8EC"/>
                  </a:solidFill>
                </a:rPr>
                <a:t>kontrolin</a:t>
              </a:r>
              <a:r>
                <a:rPr lang="en-US" sz="3600" b="1" dirty="0">
                  <a:solidFill>
                    <a:srgbClr val="FFF8EC"/>
                  </a:solidFill>
                </a:rPr>
                <a:t> ang Pilipinas</a:t>
              </a:r>
            </a:p>
          </p:txBody>
        </p:sp>
      </p:grpSp>
      <p:sp>
        <p:nvSpPr>
          <p:cNvPr id="24" name="TextBox 6">
            <a:extLst>
              <a:ext uri="{FF2B5EF4-FFF2-40B4-BE49-F238E27FC236}">
                <a16:creationId xmlns:a16="http://schemas.microsoft.com/office/drawing/2014/main" id="{86799EDC-A672-9212-1579-12D770CC400D}"/>
              </a:ext>
            </a:extLst>
          </p:cNvPr>
          <p:cNvSpPr txBox="1"/>
          <p:nvPr/>
        </p:nvSpPr>
        <p:spPr>
          <a:xfrm>
            <a:off x="2514600" y="3247307"/>
            <a:ext cx="1372298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larawan ng "Benevolent Assimilation", ano ang ipinapahiwatig ng pahayag ni Pangulong McKinley na "tutulungan at sibilisahin" ang Pilipinas?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6FAD92-E7E0-F20A-24E8-6FAD8B043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7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A4409-0EBC-CE69-605F-1AD018658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>
            <a:extLst>
              <a:ext uri="{FF2B5EF4-FFF2-40B4-BE49-F238E27FC236}">
                <a16:creationId xmlns:a16="http://schemas.microsoft.com/office/drawing/2014/main" id="{67120C07-0C87-4F03-47B9-45124B8B7414}"/>
              </a:ext>
            </a:extLst>
          </p:cNvPr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8845E79-B9E6-5CF1-490C-E5BE7BF96FCC}"/>
                </a:ext>
              </a:extLst>
            </p:cNvPr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43EDC1E-814B-BCA3-DB18-146809953FF3}"/>
                </a:ext>
              </a:extLst>
            </p:cNvPr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9021004F-D10D-D841-2E53-EF1A4ECD076C}"/>
              </a:ext>
            </a:extLst>
          </p:cNvPr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A09E07D-D1A3-F63A-B6F1-B4D44EDF506D}"/>
                </a:ext>
              </a:extLst>
            </p:cNvPr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69928A08-7AEA-90BC-AE91-99F532E9EBC2}"/>
                </a:ext>
              </a:extLst>
            </p:cNvPr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C9DB21AD-8214-E203-2E78-4408492A0F6C}"/>
              </a:ext>
            </a:extLst>
          </p:cNvPr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51B17A4F-6E75-5576-6F3D-F857B4F28BD1}"/>
                </a:ext>
              </a:extLst>
            </p:cNvPr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822A34A8-0083-8CBF-B040-FF9F411BC0CD}"/>
                </a:ext>
              </a:extLst>
            </p:cNvPr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7747967C-2E20-21B1-63E8-7E516A89529E}"/>
              </a:ext>
            </a:extLst>
          </p:cNvPr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4451E54-3838-BD36-B4F4-4554B0A50081}"/>
                </a:ext>
              </a:extLst>
            </p:cNvPr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D29E2E27-7A36-E7E4-C2A1-9E450EDA2DD1}"/>
                </a:ext>
              </a:extLst>
            </p:cNvPr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BE63DC28-6216-1D55-2E56-C00A3250E070}"/>
              </a:ext>
            </a:extLst>
          </p:cNvPr>
          <p:cNvGrpSpPr/>
          <p:nvPr/>
        </p:nvGrpSpPr>
        <p:grpSpPr>
          <a:xfrm>
            <a:off x="12192000" y="9901959"/>
            <a:ext cx="3048000" cy="4374038"/>
            <a:chOff x="0" y="0"/>
            <a:chExt cx="812800" cy="1166410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0C89722A-6D25-0D97-41E3-6EA80A4ABC0F}"/>
                </a:ext>
              </a:extLst>
            </p:cNvPr>
            <p:cNvSpPr/>
            <p:nvPr/>
          </p:nvSpPr>
          <p:spPr>
            <a:xfrm>
              <a:off x="0" y="0"/>
              <a:ext cx="812800" cy="1166410"/>
            </a:xfrm>
            <a:custGeom>
              <a:avLst/>
              <a:gdLst/>
              <a:ahLst/>
              <a:cxnLst/>
              <a:rect l="l" t="t" r="r" b="b"/>
              <a:pathLst>
                <a:path w="812800" h="1166410">
                  <a:moveTo>
                    <a:pt x="0" y="0"/>
                  </a:moveTo>
                  <a:lnTo>
                    <a:pt x="812800" y="0"/>
                  </a:lnTo>
                  <a:lnTo>
                    <a:pt x="812800" y="1166410"/>
                  </a:lnTo>
                  <a:lnTo>
                    <a:pt x="0" y="1166410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2F774A40-1895-AF9A-C595-A6020337CAFB}"/>
                </a:ext>
              </a:extLst>
            </p:cNvPr>
            <p:cNvSpPr txBox="1"/>
            <p:nvPr/>
          </p:nvSpPr>
          <p:spPr>
            <a:xfrm>
              <a:off x="0" y="-38100"/>
              <a:ext cx="812800" cy="120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71818CFC-5ABE-6EA8-FE1F-FEE56792B44F}"/>
              </a:ext>
            </a:extLst>
          </p:cNvPr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0B8BAC19-8476-7641-D2F0-021129842854}"/>
                </a:ext>
              </a:extLst>
            </p:cNvPr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BF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BD83B2C3-D896-AAE6-1910-1171F6BD8FC0}"/>
                </a:ext>
              </a:extLst>
            </p:cNvPr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E8C43F-A2C4-4BD9-6B4B-7329D1C02A60}"/>
              </a:ext>
            </a:extLst>
          </p:cNvPr>
          <p:cNvGrpSpPr/>
          <p:nvPr/>
        </p:nvGrpSpPr>
        <p:grpSpPr>
          <a:xfrm>
            <a:off x="989064" y="1548220"/>
            <a:ext cx="16309873" cy="7190560"/>
            <a:chOff x="989063" y="1537131"/>
            <a:chExt cx="16309873" cy="719056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4317711-F105-DD74-D9A4-E569CCF3D8C1}"/>
                </a:ext>
              </a:extLst>
            </p:cNvPr>
            <p:cNvSpPr/>
            <p:nvPr/>
          </p:nvSpPr>
          <p:spPr>
            <a:xfrm>
              <a:off x="989063" y="1537131"/>
              <a:ext cx="16309873" cy="5339226"/>
            </a:xfrm>
            <a:prstGeom prst="roundRect">
              <a:avLst>
                <a:gd name="adj" fmla="val 8654"/>
              </a:avLst>
            </a:prstGeom>
            <a:solidFill>
              <a:srgbClr val="FFF8EC"/>
            </a:solidFill>
            <a:ln w="161925">
              <a:solidFill>
                <a:srgbClr val="EC5F58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" name="Group 2">
              <a:extLst>
                <a:ext uri="{FF2B5EF4-FFF2-40B4-BE49-F238E27FC236}">
                  <a16:creationId xmlns:a16="http://schemas.microsoft.com/office/drawing/2014/main" id="{73B4FC27-D16E-E297-71C0-0213003DC753}"/>
                </a:ext>
              </a:extLst>
            </p:cNvPr>
            <p:cNvGrpSpPr/>
            <p:nvPr/>
          </p:nvGrpSpPr>
          <p:grpSpPr>
            <a:xfrm>
              <a:off x="5112157" y="7443278"/>
              <a:ext cx="7952679" cy="1284413"/>
              <a:chOff x="0" y="0"/>
              <a:chExt cx="1959328" cy="316445"/>
            </a:xfrm>
          </p:grpSpPr>
          <p:sp>
            <p:nvSpPr>
              <p:cNvPr id="3" name="Freeform 3">
                <a:extLst>
                  <a:ext uri="{FF2B5EF4-FFF2-40B4-BE49-F238E27FC236}">
                    <a16:creationId xmlns:a16="http://schemas.microsoft.com/office/drawing/2014/main" id="{09B3D26F-5C0E-7DA6-BB81-85EAC210E98C}"/>
                  </a:ext>
                </a:extLst>
              </p:cNvPr>
              <p:cNvSpPr/>
              <p:nvPr/>
            </p:nvSpPr>
            <p:spPr>
              <a:xfrm>
                <a:off x="0" y="0"/>
                <a:ext cx="1959328" cy="316445"/>
              </a:xfrm>
              <a:custGeom>
                <a:avLst/>
                <a:gdLst/>
                <a:ahLst/>
                <a:cxnLst/>
                <a:rect l="l" t="t" r="r" b="b"/>
                <a:pathLst>
                  <a:path w="1959328" h="316445">
                    <a:moveTo>
                      <a:pt x="17523" y="0"/>
                    </a:moveTo>
                    <a:lnTo>
                      <a:pt x="1941805" y="0"/>
                    </a:lnTo>
                    <a:cubicBezTo>
                      <a:pt x="1951483" y="0"/>
                      <a:pt x="1959328" y="7845"/>
                      <a:pt x="1959328" y="17523"/>
                    </a:cubicBezTo>
                    <a:lnTo>
                      <a:pt x="1959328" y="298922"/>
                    </a:lnTo>
                    <a:cubicBezTo>
                      <a:pt x="1959328" y="303570"/>
                      <a:pt x="1957482" y="308027"/>
                      <a:pt x="1954196" y="311313"/>
                    </a:cubicBezTo>
                    <a:cubicBezTo>
                      <a:pt x="1950910" y="314599"/>
                      <a:pt x="1946453" y="316445"/>
                      <a:pt x="1941805" y="316445"/>
                    </a:cubicBezTo>
                    <a:lnTo>
                      <a:pt x="17523" y="316445"/>
                    </a:lnTo>
                    <a:cubicBezTo>
                      <a:pt x="7845" y="316445"/>
                      <a:pt x="0" y="308600"/>
                      <a:pt x="0" y="298922"/>
                    </a:cubicBezTo>
                    <a:lnTo>
                      <a:pt x="0" y="17523"/>
                    </a:lnTo>
                    <a:cubicBezTo>
                      <a:pt x="0" y="7845"/>
                      <a:pt x="7845" y="0"/>
                      <a:pt x="17523" y="0"/>
                    </a:cubicBezTo>
                    <a:close/>
                  </a:path>
                </a:pathLst>
              </a:custGeom>
              <a:solidFill>
                <a:srgbClr val="FEC21C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" name="TextBox 4">
                <a:extLst>
                  <a:ext uri="{FF2B5EF4-FFF2-40B4-BE49-F238E27FC236}">
                    <a16:creationId xmlns:a16="http://schemas.microsoft.com/office/drawing/2014/main" id="{6E1B4F12-DE44-CB20-02B2-E8D65F5AF2E9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959328" cy="3545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34D26161-E519-6213-2408-0E25B1829F8F}"/>
                </a:ext>
              </a:extLst>
            </p:cNvPr>
            <p:cNvGrpSpPr/>
            <p:nvPr/>
          </p:nvGrpSpPr>
          <p:grpSpPr>
            <a:xfrm>
              <a:off x="5269453" y="7649794"/>
              <a:ext cx="7638086" cy="871381"/>
              <a:chOff x="0" y="0"/>
              <a:chExt cx="1881821" cy="214685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E96E88A9-62C2-28E3-D1B1-D4F6EE73AD12}"/>
                  </a:ext>
                </a:extLst>
              </p:cNvPr>
              <p:cNvSpPr/>
              <p:nvPr/>
            </p:nvSpPr>
            <p:spPr>
              <a:xfrm>
                <a:off x="0" y="0"/>
                <a:ext cx="1881821" cy="214685"/>
              </a:xfrm>
              <a:custGeom>
                <a:avLst/>
                <a:gdLst/>
                <a:ahLst/>
                <a:cxnLst/>
                <a:rect l="l" t="t" r="r" b="b"/>
                <a:pathLst>
                  <a:path w="1881821" h="214685">
                    <a:moveTo>
                      <a:pt x="18245" y="0"/>
                    </a:moveTo>
                    <a:lnTo>
                      <a:pt x="1863577" y="0"/>
                    </a:lnTo>
                    <a:cubicBezTo>
                      <a:pt x="1868415" y="0"/>
                      <a:pt x="1873056" y="1922"/>
                      <a:pt x="1876478" y="5344"/>
                    </a:cubicBezTo>
                    <a:cubicBezTo>
                      <a:pt x="1879899" y="8765"/>
                      <a:pt x="1881821" y="13406"/>
                      <a:pt x="1881821" y="18245"/>
                    </a:cubicBezTo>
                    <a:lnTo>
                      <a:pt x="1881821" y="196440"/>
                    </a:lnTo>
                    <a:cubicBezTo>
                      <a:pt x="1881821" y="201279"/>
                      <a:pt x="1879899" y="205920"/>
                      <a:pt x="1876478" y="209341"/>
                    </a:cubicBezTo>
                    <a:cubicBezTo>
                      <a:pt x="1873056" y="212763"/>
                      <a:pt x="1868415" y="214685"/>
                      <a:pt x="1863577" y="214685"/>
                    </a:cubicBezTo>
                    <a:lnTo>
                      <a:pt x="18245" y="214685"/>
                    </a:lnTo>
                    <a:cubicBezTo>
                      <a:pt x="13406" y="214685"/>
                      <a:pt x="8765" y="212763"/>
                      <a:pt x="5344" y="209341"/>
                    </a:cubicBezTo>
                    <a:cubicBezTo>
                      <a:pt x="1922" y="205920"/>
                      <a:pt x="0" y="201279"/>
                      <a:pt x="0" y="196440"/>
                    </a:cubicBezTo>
                    <a:lnTo>
                      <a:pt x="0" y="18245"/>
                    </a:lnTo>
                    <a:cubicBezTo>
                      <a:pt x="0" y="13406"/>
                      <a:pt x="1922" y="8765"/>
                      <a:pt x="5344" y="5344"/>
                    </a:cubicBezTo>
                    <a:cubicBezTo>
                      <a:pt x="8765" y="1922"/>
                      <a:pt x="13406" y="0"/>
                      <a:pt x="182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sq">
                <a:solidFill>
                  <a:srgbClr val="EC5F58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AC2EFF55-B25E-F8F2-2619-28127DECC04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1881821" cy="2527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0" name="TextBox 30">
              <a:extLst>
                <a:ext uri="{FF2B5EF4-FFF2-40B4-BE49-F238E27FC236}">
                  <a16:creationId xmlns:a16="http://schemas.microsoft.com/office/drawing/2014/main" id="{2D922228-027C-A95B-4D90-415A3F30AD91}"/>
                </a:ext>
              </a:extLst>
            </p:cNvPr>
            <p:cNvSpPr txBox="1"/>
            <p:nvPr/>
          </p:nvSpPr>
          <p:spPr>
            <a:xfrm>
              <a:off x="5277822" y="7767045"/>
              <a:ext cx="4684353" cy="6175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117"/>
                </a:lnSpc>
                <a:spcBef>
                  <a:spcPct val="0"/>
                </a:spcBef>
              </a:pPr>
              <a:r>
                <a:rPr lang="en-US" sz="3655" b="1" dirty="0">
                  <a:solidFill>
                    <a:srgbClr val="318BC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Gamit </a:t>
              </a:r>
              <a:r>
                <a:rPr lang="en-US" sz="3655" b="1" dirty="0" err="1">
                  <a:solidFill>
                    <a:srgbClr val="318BC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gamit</a:t>
              </a:r>
              <a:r>
                <a:rPr lang="en-US" sz="3655" b="1" dirty="0">
                  <a:solidFill>
                    <a:srgbClr val="318BC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ang:</a:t>
              </a:r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7EA25012-E0FA-224F-E402-0EB72325E113}"/>
                </a:ext>
              </a:extLst>
            </p:cNvPr>
            <p:cNvSpPr txBox="1"/>
            <p:nvPr/>
          </p:nvSpPr>
          <p:spPr>
            <a:xfrm>
              <a:off x="1114355" y="2671426"/>
              <a:ext cx="16059287" cy="30777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spcBef>
                  <a:spcPct val="0"/>
                </a:spcBef>
              </a:pPr>
              <a:r>
                <a:rPr lang="en-US" sz="10000" b="1" dirty="0">
                  <a:solidFill>
                    <a:srgbClr val="EC5F5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ARALING PANLIPUNAN 6 - IMPERYALISMO SA PILIPINAS</a:t>
              </a: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47C4D654-84F5-0957-355A-385312AC7B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7727810"/>
            <a:ext cx="2796437" cy="71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307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192000" y="9901959"/>
            <a:ext cx="3048000" cy="4506775"/>
            <a:chOff x="0" y="0"/>
            <a:chExt cx="812800" cy="12018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8993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0CD498-1980-37F9-C6D2-E3F843FB5792}"/>
              </a:ext>
            </a:extLst>
          </p:cNvPr>
          <p:cNvSpPr/>
          <p:nvPr/>
        </p:nvSpPr>
        <p:spPr>
          <a:xfrm>
            <a:off x="762000" y="495300"/>
            <a:ext cx="16764000" cy="8839200"/>
          </a:xfrm>
          <a:prstGeom prst="roundRect">
            <a:avLst>
              <a:gd name="adj" fmla="val 6445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95520E-1362-16CA-04C7-3AF1C9559860}"/>
              </a:ext>
            </a:extLst>
          </p:cNvPr>
          <p:cNvGrpSpPr/>
          <p:nvPr/>
        </p:nvGrpSpPr>
        <p:grpSpPr>
          <a:xfrm>
            <a:off x="2635804" y="2476500"/>
            <a:ext cx="13016393" cy="6072945"/>
            <a:chOff x="2635804" y="2197425"/>
            <a:chExt cx="13016393" cy="6072945"/>
          </a:xfrm>
        </p:grpSpPr>
        <p:sp>
          <p:nvSpPr>
            <p:cNvPr id="4" name="TextBox 23">
              <a:extLst>
                <a:ext uri="{FF2B5EF4-FFF2-40B4-BE49-F238E27FC236}">
                  <a16:creationId xmlns:a16="http://schemas.microsoft.com/office/drawing/2014/main" id="{8873A14B-D0AA-D713-CE1A-B106953E0A47}"/>
                </a:ext>
              </a:extLst>
            </p:cNvPr>
            <p:cNvSpPr txBox="1"/>
            <p:nvPr/>
          </p:nvSpPr>
          <p:spPr>
            <a:xfrm>
              <a:off x="2842939" y="2197425"/>
              <a:ext cx="12602122" cy="51080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9825"/>
                </a:lnSpc>
              </a:pPr>
              <a:r>
                <a:rPr lang="en-US" sz="16400" b="1" spc="1020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2-PUNTOS NA TANONG</a:t>
              </a: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52EC3A78-D94E-B8DA-4D4F-DDD8A31A0D9A}"/>
                </a:ext>
              </a:extLst>
            </p:cNvPr>
            <p:cNvSpPr txBox="1"/>
            <p:nvPr/>
          </p:nvSpPr>
          <p:spPr>
            <a:xfrm>
              <a:off x="2635804" y="7305490"/>
              <a:ext cx="13016393" cy="9648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8314"/>
                </a:lnSpc>
                <a:spcBef>
                  <a:spcPct val="0"/>
                </a:spcBef>
              </a:pPr>
              <a:r>
                <a:rPr lang="en-US" sz="5938" spc="178" dirty="0">
                  <a:solidFill>
                    <a:srgbClr val="F37231"/>
                  </a:solidFill>
                  <a:latin typeface="Arial Rounded MT Bold" panose="020F0704030504030204" pitchFamily="34" charset="0"/>
                  <a:ea typeface="Calibri (MS) Bold"/>
                  <a:cs typeface="Calibri (MS) Bold"/>
                  <a:sym typeface="Calibri (MS) Bold"/>
                </a:rPr>
                <a:t>Amount of 2-POINT QUESTIONS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3F3331-1A23-3924-D548-C62A20FDCF99}"/>
              </a:ext>
            </a:extLst>
          </p:cNvPr>
          <p:cNvGrpSpPr/>
          <p:nvPr/>
        </p:nvGrpSpPr>
        <p:grpSpPr>
          <a:xfrm>
            <a:off x="7450398" y="1053590"/>
            <a:ext cx="3387204" cy="1422910"/>
            <a:chOff x="7405332" y="1053590"/>
            <a:chExt cx="3387204" cy="1422910"/>
          </a:xfrm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E60F07AA-AEAD-5D03-F0A4-21E0E3A0B43D}"/>
                </a:ext>
              </a:extLst>
            </p:cNvPr>
            <p:cNvSpPr/>
            <p:nvPr/>
          </p:nvSpPr>
          <p:spPr>
            <a:xfrm>
              <a:off x="7405332" y="1053590"/>
              <a:ext cx="1496136" cy="1422910"/>
            </a:xfrm>
            <a:prstGeom prst="star5">
              <a:avLst>
                <a:gd name="adj" fmla="val 19685"/>
                <a:gd name="hf" fmla="val 105146"/>
                <a:gd name="vf" fmla="val 110557"/>
              </a:avLst>
            </a:prstGeom>
            <a:solidFill>
              <a:srgbClr val="F372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AA908"/>
                </a:solidFill>
              </a:endParaRPr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0F8641A4-EF11-05E9-29C5-2288F4572386}"/>
                </a:ext>
              </a:extLst>
            </p:cNvPr>
            <p:cNvSpPr/>
            <p:nvPr/>
          </p:nvSpPr>
          <p:spPr>
            <a:xfrm>
              <a:off x="9296400" y="1053590"/>
              <a:ext cx="1496136" cy="1422910"/>
            </a:xfrm>
            <a:prstGeom prst="star5">
              <a:avLst>
                <a:gd name="adj" fmla="val 19685"/>
                <a:gd name="hf" fmla="val 105146"/>
                <a:gd name="vf" fmla="val 110557"/>
              </a:avLst>
            </a:prstGeom>
            <a:solidFill>
              <a:srgbClr val="F372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AA908"/>
                </a:solidFill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EB472733-232C-7D43-65CC-BCD21119B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2B7CEB-6377-A664-D1D7-001E2DF07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45DAD70-6F0D-4870-E62F-4D563DDE864C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53941CF-8C39-85A5-67B4-5C498278CF53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D532E85-EDAE-C4E1-5C5E-8E929F0A7F4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50787F5-614D-865B-F5FA-BD173F90846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E20019F-222B-1CAC-A080-F75415E599D8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AD0DAF4-CB16-EE7D-F55D-D719AD3F02F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51A3477-088B-F541-8EB2-937B01FE3C9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5F3EE65-BB02-A9C6-1A92-047FD3EB316C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D29B749-0D80-43B1-76DE-241A8DD5AA1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545D293-BDE3-61E9-FC56-CCCBF6E047A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2A8AC540-886F-0A29-2629-352FE6371C3A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6753084-95D1-1CD6-F84C-9FB39FD394B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494C71EF-B498-6FBE-92DD-E2C2721D7C2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270FD06-3174-7138-FBEE-DBCADE0605FC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8B73A85-69F2-16A4-2246-53AB3061E05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EBFD398-E04B-C664-C8FA-89E9323B7A5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A9CEB3E-65FB-BC57-F590-83C3A6C37FAB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B42459D-F8F0-BEE4-C21E-83D8B68E598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384BB20B-DAAC-914C-EB88-F7F4E9A2A00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908B39B-02CA-E1EB-027D-CC7398C9F4F0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C3DD47FC-AD76-CD35-4EB4-69A9C61C553E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7026CD99-2A2F-95D7-B4F2-E9EFB428869E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5BB4A81-82B8-3632-18AA-E36BEA6DD662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81CB83FF-8C48-A5D3-CED4-18B4F59956A9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88A16AB-4539-1C42-542A-CEAE6E81462C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F440490-467A-7BCE-611B-FE819F2761BA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F7BFD2D3-486F-6F29-BA37-7E3BF7ABFB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13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1EB3F64-A722-0F38-8B9B-46DD6BB08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87C735E-5608-D6F9-4107-7729CFF6048A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92037534-C3A5-280D-CC9E-D06CFBB408ED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E318406-A2E4-1B00-8795-06E4C651584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94F4A01-1110-2620-DC9F-516B2348858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E5BB0D3-B16D-76CA-968C-C08BA6DB01B2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666423E-1CF3-DCC6-9A3E-BEA479E450D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53F669C-0F3F-8EF0-CBB8-E03F7D7FC60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449AC81-5FCE-AB08-0950-5DAE5017C09B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08399D2-D232-626D-10E7-FCB956748D3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DD36117-3CF7-7B04-F4F5-C012545E83D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2F64C48-1B2A-965F-AAD3-A6A6045E7057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391845F-81F0-079A-A052-D0F13CFEF67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B11CF74-E5C0-6B3A-7B7E-C437DC0A558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6FD1C20A-F003-BB2F-BEF9-4610E43E5736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174134E-C726-EF2C-2CD8-3676A26728C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376F752-4959-0D69-BA51-406C3A3295E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A478596-0AE7-BFC5-FE41-F14603925F12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BB153F6-7C57-63B0-0250-34464964306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7C34A564-71A4-FE6F-9775-02E36FB764C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7D139F-7EE0-E354-A13E-35586A5F9746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382A0DE-BA91-298C-D287-6C1F9F51ED6C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CD86DE4F-DBB3-F3BA-0196-C64D22D15CC4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21C0375-F5ED-355A-F620-0A292269BBE5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40E23164-85FA-0644-FA85-F96DE710E12E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1A269DC-2182-D48C-80D0-3E9234FCFF23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AA2FEF0-EFE5-C436-4C86-266C66FC9B9C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123421C8-BAC0-273A-292D-94B810B9FA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CFF4446-1B85-E300-9D58-7198ED059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A78BB7F-1B31-AEBA-6824-6FB97F8AE6C6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CF06BBA-BF97-DE32-AB62-4B15B0C93589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27B0CF6-13AA-C875-7A19-744DD00EFA3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5810F05-E970-636E-2465-1A15BCA6AA7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090F4DF-BD5B-B4EB-4D79-1E0E0FC41892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7D43ABD-C190-ABAF-FAC0-98EF126E542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93CEDA6-53F8-DA08-2E54-25DC10F7566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7E0F7D7-612C-FFD0-4862-231978388300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6D19C2A-1AB3-BA1C-892A-D9E3DDE5A5C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33BB48C-C60B-1C7B-8864-29AD486BBE7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ADAEA57-7C71-6CF0-7D4C-B5B8C69550E7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21DA223-29A8-EC6D-68FE-37B2E168CDE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FB27020-BA1C-981E-EFF1-8620EBE94F1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2792865-482B-0BDB-A4BE-F4E957720612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F740E64-B618-B802-99A2-112A51F85BD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512AB95-252C-7CDF-2432-F7056A32887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C2CAD9F-5AFE-3129-055E-DA7146027477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01A1F730-B0F9-5D9B-213F-E3D1818DD1B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91608E4-3719-BDC4-3638-C9FC6705CDD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8378E88-2858-63B7-A2D8-C9154849B111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BF48C5D-FAB5-C47A-BAED-AA53C6DC4641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3E89C65E-AD40-B7DE-E901-8BF362C986FE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5FA8525-C052-4014-832D-E79CECE14DA0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C2D75F3-DCC0-1367-2E88-98A44D0CE868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00BB3DD-F981-616F-8E1D-C05CCB4737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14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01B4D77-2FD6-3EDC-2468-0F11537D0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690B299-97CB-AA89-84D1-A6A3673E578C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A66A3ECD-C49B-A6F5-D2DD-75036E141BE1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199E91E-6F4C-FD3A-B813-84400C0A8F6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06F24F6-DF05-E8FD-5FC9-6E72653A12B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35F9949-039C-8EBB-3CC2-5DB3A1739A4A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A4A7F7E-0674-A5EF-A608-B1C1C79E07D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AF35DF2C-9D14-D684-535D-95A7DE50CF1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DCB3956-5840-CA33-4D6C-1AEED137DAC3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BA59105-5EB7-8685-4C7A-1E244B86AFD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E6E5509-1828-5A55-84A0-94BB70833A4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29AE88F-A44F-7834-4731-54EAAC123843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1FD0C6D-A7CD-3007-C314-EF1C1B427E6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6A09D39-14F6-F4B4-D8A2-677CE0D78AA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F24B24A-4FF8-3C49-D743-0437A6B37DFA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7D1B6C5-CF06-6FBA-D199-21EA1863DB0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C4FBC83B-42F5-2800-B823-E6F079286B4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6605870-7C64-2F9B-9106-7790E637231C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9CD403A-9D66-A442-D5DC-3D6D9F48CEB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9EFFB041-7066-1BD2-F5ED-6AA021D7BB3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C68E69-0EE7-7B87-5622-6BA70435BE9D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BD1B0B1-D1AC-F3EA-B6C4-83DBBCC71FC9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67A0A26-6A72-9CE0-7CA8-DB3A64ACD47B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97F4E33-8099-90C2-DE50-34ECA9FC467A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D190CE3-4593-6DB9-6811-ECD65A4D5EA2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4D8AE08-DF65-66FE-64C8-4C5A670A71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29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5D34FD4-DC2F-78DE-C186-C3C2459C8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EE05FBC-49AA-14F5-02B8-01C4B1315368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9ACF255F-D03E-014A-91F0-AE6B56EA6808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4386F49-80E7-FCC8-5603-C074793F0FF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3636AA0-28B3-A27E-9F9F-A7083E1C014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79893D0-7A51-35FE-F197-3788012E3181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445674B-C4D0-78BB-B06A-AB2613F431E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0C23A59-5DFF-89FD-DF69-E095A361D2C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E3A992A-1F27-8FA5-DF29-49483D0C2D6C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31E5668-BCB2-5EC5-B422-E2CCCCDA7F5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227DDED-3A9E-FD1F-1779-286594E43CB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FB1B0E9-46C6-BFD2-BA64-B0541059BAE4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28FEF2F1-E506-C29B-1F4F-92B1FBA4B95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982B408-BCD0-E9C8-DECE-65497985E19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5D089AB4-802D-DBD1-CE6C-49799B0A4387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90E0152-D6CB-2836-43A8-D6ACCB7AC82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3818EE2-0EA0-CD15-0033-DFE4A94DC07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2B8B5C70-EAC6-DD1E-8D14-C16730742430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32082E5-D2E1-A842-DD76-43C265B8DD1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E062E026-34A0-E1D1-3B79-8C027D1CA3E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D9AC621-8A31-B68D-9E56-04AF2E206C4C}"/>
              </a:ext>
            </a:extLst>
          </p:cNvPr>
          <p:cNvGrpSpPr/>
          <p:nvPr/>
        </p:nvGrpSpPr>
        <p:grpSpPr>
          <a:xfrm>
            <a:off x="2514601" y="1409700"/>
            <a:ext cx="15435223" cy="3266243"/>
            <a:chOff x="2660017" y="1263060"/>
            <a:chExt cx="15435223" cy="3266243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0AD2A3C-0E53-8A64-2927-9639F1CDA611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9AB7B439-BACB-D8D8-7AEC-30553D596C6A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838D9D3-7FE9-916D-405E-774B2AB5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87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999D6D-F348-A202-5BE9-C2BE1CFCE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6592D12-B73F-1C28-0ACA-A637582B6CB7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478FF93-E492-4B69-DADD-B522E85DBD36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F669AE7-4782-57DD-EB27-138C424C3D4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F0352C2-723D-97C4-9FE9-B9E5D86595D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54084A7-D4A9-7220-93DF-AD989C2658DB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BD1A122-0552-BB9C-E717-756408318ED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9374DD2-D340-BEA3-C2DC-035E2C7B4DD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A5D4054-3866-DCDC-B1E5-433E51E9723B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E729804-E126-5E54-A141-C97EAE3EC3B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4C06C636-A160-0E48-FE08-9220A2EC319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66B6DF1-77E4-CC91-3EF9-560709962A17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886823B-15AE-3810-4734-527EDF34F0F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CCDD68EA-DADC-0A77-14C1-5C6D43B238C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6362DC4-C07D-D849-C143-893FBC62EACC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AEC200B-9ED9-D378-5A4F-EA83758398D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66175A98-12B0-D2D5-781B-808CA9A3BEB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DA9874FC-7539-3D9A-C5FB-E0225228D200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3071A5A5-FC4A-207C-A140-3D08ECCA731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03B776EA-7F1C-8B13-7B7C-770F557CD04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1044E8B-AA6F-CBE4-6881-01EB0DB0FD9F}"/>
              </a:ext>
            </a:extLst>
          </p:cNvPr>
          <p:cNvGrpSpPr/>
          <p:nvPr/>
        </p:nvGrpSpPr>
        <p:grpSpPr>
          <a:xfrm>
            <a:off x="2514600" y="1409700"/>
            <a:ext cx="15435224" cy="7010400"/>
            <a:chOff x="2660016" y="1263060"/>
            <a:chExt cx="15435224" cy="7010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7F24C7D-E252-1FD2-C297-E518F64C960B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97EB75AB-FE5B-8CB2-9C6A-BC381CA9FAAF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A3A4CB8-B86C-FCEA-16A8-A80EE7D54AFD}"/>
                </a:ext>
              </a:extLst>
            </p:cNvPr>
            <p:cNvSpPr/>
            <p:nvPr/>
          </p:nvSpPr>
          <p:spPr>
            <a:xfrm>
              <a:off x="2660016" y="5785057"/>
              <a:ext cx="12701099" cy="2488403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Sagot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1DFA608-1FF4-54F8-4DCA-0B41655B1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77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D0BD7-F524-65E3-DFFC-AE8DD3997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88A266E-1BFD-7741-4493-F169A4C15D93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70F53C9-A000-2256-84EE-59D610C98E7A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54EA34D-66B2-08A1-5F1B-273E5A2CC3C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E45F89B-1ABF-5128-B9E9-DA3A482CA17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480FAB-D5F8-0D01-2DEE-DCED5616EE56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F054054-4FF4-A544-3BB9-B7EF38F87B7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3C311BF-0CDE-A348-DB06-BB8C5F8C49E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C07D083-C9E2-0143-40A1-2650D4569B1A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0741820-5462-9831-4E67-63676A7C150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626AF46-18AF-1F79-25D3-31394B62E31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C163CCA-C1AB-CF23-9F74-4A03BCEE064A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BB3C19C-F5E1-5EFB-4F96-CFBE1222BD9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2BE3E64-8FC7-B089-A1E3-E54854502C0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80968EC-BE68-00A9-E9D0-2F26524EE046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FAE3874-B668-FDE6-6653-187C31EC597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CBF117D1-66D4-366C-E53E-B47538B866D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A6A3DC88-7C01-2EFE-67B1-F962E5B6B7D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FDBA0B3-2F54-E649-B43C-253848ED8AE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EB973740-D3F1-DEB3-BE0E-147CD55F08F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3AECA9-3F07-EED1-F9DA-998D5DCAB355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FF49EA09-3144-13CD-BCF4-F05334E62793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6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CA87A87-588F-E7D3-3179-4CE998F3A982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Britain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2A17A3D-DB40-C752-9D32-2AF6617DA446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France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2593205-971B-EF4C-5EFA-CBD88072B3EB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United States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6C8B58A-8D7B-DD35-4626-03CE0A6EDE9C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F372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Japan</a:t>
              </a: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F20047DD-B660-8979-7FF2-5CF0F8812DA9}"/>
              </a:ext>
            </a:extLst>
          </p:cNvPr>
          <p:cNvSpPr txBox="1"/>
          <p:nvPr/>
        </p:nvSpPr>
        <p:spPr>
          <a:xfrm>
            <a:off x="2514601" y="3247307"/>
            <a:ext cx="131063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Batay sa mapa ng paghahati ng Asya noong 1900s, aling bansa ang may kulay na sumasakop sa Pilipinas?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F47A41-8EDC-C5A2-B93C-9C7603DA35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1471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A1B05-D71F-353A-59FE-EB6A0A3BA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E7A55D2-665A-274B-E8BE-432D190E2BCC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39F77AA9-9F9B-FAC4-CE03-94254B1E1BEF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E913976-D4ED-1187-A5FE-CAA037CA5C2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3237C6C7-63C9-2001-AFA3-D7490C85E21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F67F24F-7F88-C86E-2F80-ED00458D82CD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3AA25D1-A78A-D9BD-EE83-BE944FE0BD6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FBE4B10-59FB-EC74-C771-CB04BE59174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F56220C-D551-3BCC-AA77-F965895F8357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F1DD237-582C-C2EB-B5B8-705DDA165C4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76EDF9D-8644-F434-B4BD-E2DE5515DDA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257290B-BF04-73DA-6B70-232FDB93ABD9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129D078-8208-1401-9242-856AE013B2E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507DD900-88C3-5697-AFD4-C241BC2421D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25F45B5-2BC8-FE47-E568-40747C4D259E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95CFE69-1F34-6612-EC49-D274E2BF7CC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E10F2CD-71E9-1ABF-AB9A-28EF2581A3E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E61BD2F-3307-88EE-F5A5-4D74BF0EAA10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FA53597-B011-B235-9263-F4635AC2ECF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9ABD6F4C-D540-43DB-7045-65E7C270B1E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E00DF20-DA56-1484-AEBD-6518590B7B27}"/>
              </a:ext>
            </a:extLst>
          </p:cNvPr>
          <p:cNvGrpSpPr/>
          <p:nvPr/>
        </p:nvGrpSpPr>
        <p:grpSpPr>
          <a:xfrm>
            <a:off x="2514600" y="1409700"/>
            <a:ext cx="15435224" cy="7206506"/>
            <a:chOff x="2660016" y="1263060"/>
            <a:chExt cx="15435224" cy="7206506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8ED469FE-8E81-4CB3-DF5C-50EB80AB1DC2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F3723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6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4CA3C73E-68C5-210F-88AB-A18CBD96F824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C) United States</a:t>
              </a:r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66C120B4-532A-4AE7-5CE3-7071F0336195}"/>
              </a:ext>
            </a:extLst>
          </p:cNvPr>
          <p:cNvSpPr txBox="1"/>
          <p:nvPr/>
        </p:nvSpPr>
        <p:spPr>
          <a:xfrm>
            <a:off x="2514601" y="3247307"/>
            <a:ext cx="131063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Batay sa mapa ng paghahati ng Asya noong 1900s, aling bansa ang may kulay na sumasakop sa Pilipinas?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6A370B-1917-AA10-F34D-35F42D54A8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13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35DDC-7409-C0F8-0BC9-A9025A613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FD107B6-6425-115B-C6E4-A258201E4C0F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B86E801D-0C42-FFA9-57E4-E9FED244D46E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D3D44D9-7887-5BA9-E6DD-EB70A7C343E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D582E68-2D9B-139C-3970-2DC2B85FD47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00D07FB-9A05-E0D3-1030-73C80EF0DA40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1B63B22-467D-6597-30F7-F2499EBAF59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E2D67E5-1446-ACB0-C9E8-1E13C22CC73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B50CF56-AB1A-3DF0-586F-282608D7FA93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B64D5ED-9905-78E4-6601-234C14E2850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7A9609F-E298-D859-E327-737D35660C4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CFE5E28-C04E-8288-72A3-1D167F1CA666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ECB3199-D12C-66BA-974B-9E7B6D6089F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D956B8C-8E4B-CC83-AC54-94F3C8A7725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5E2E289-09D1-865E-3768-3F27C270BCB8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19BED33-C8A9-0309-901B-1C78C996D5F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C39032A2-E53D-3197-C859-0201324FBBA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283285C2-F868-7F42-0302-CFE08E9E40A9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EF1C46A-D32F-C026-15E6-AD03E1C9728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24E03331-0177-FCD2-5EC3-029829D04FA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B34FA124-7D11-7FA2-00FA-680AE96A22D7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F372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7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8344824-A3C8-E3C3-EB71-9D4EBD99C77A}"/>
              </a:ext>
            </a:extLst>
          </p:cNvPr>
          <p:cNvSpPr txBox="1"/>
          <p:nvPr/>
        </p:nvSpPr>
        <p:spPr>
          <a:xfrm>
            <a:off x="2514601" y="3247307"/>
            <a:ext cx="130301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larawan ng Labanan sa Tirad Pass, ano ang ipinapakita ng pakikibaka ni Heneral Gregorio del Pilar?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3FFA2BB-FADC-7639-1916-0AAEA4F855F2}"/>
              </a:ext>
            </a:extLst>
          </p:cNvPr>
          <p:cNvSpPr/>
          <p:nvPr/>
        </p:nvSpPr>
        <p:spPr>
          <a:xfrm>
            <a:off x="2514601" y="5700377"/>
            <a:ext cx="6285582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A) </a:t>
            </a:r>
            <a:r>
              <a:rPr lang="fi-FI" sz="3600" b="1" dirty="0">
                <a:solidFill>
                  <a:srgbClr val="565656"/>
                </a:solidFill>
              </a:rPr>
              <a:t>Pagtanggap sa pamahalaang Amerikano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4E03743-0C56-3A93-D406-BD73DB2464A9}"/>
              </a:ext>
            </a:extLst>
          </p:cNvPr>
          <p:cNvSpPr/>
          <p:nvPr/>
        </p:nvSpPr>
        <p:spPr>
          <a:xfrm>
            <a:off x="9386232" y="5700377"/>
            <a:ext cx="6768168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B) </a:t>
            </a:r>
            <a:r>
              <a:rPr lang="en-US" sz="3600" b="1" dirty="0" err="1">
                <a:solidFill>
                  <a:srgbClr val="565656"/>
                </a:solidFill>
              </a:rPr>
              <a:t>Pagtutol</a:t>
            </a:r>
            <a:r>
              <a:rPr lang="en-US" sz="3600" b="1" dirty="0">
                <a:solidFill>
                  <a:srgbClr val="565656"/>
                </a:solidFill>
              </a:rPr>
              <a:t> at </a:t>
            </a:r>
            <a:r>
              <a:rPr lang="en-US" sz="3600" b="1" dirty="0" err="1">
                <a:solidFill>
                  <a:srgbClr val="565656"/>
                </a:solidFill>
              </a:rPr>
              <a:t>pagmamahal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sa</a:t>
            </a:r>
            <a:r>
              <a:rPr lang="en-US" sz="3600" b="1" dirty="0">
                <a:solidFill>
                  <a:srgbClr val="565656"/>
                </a:solidFill>
              </a:rPr>
              <a:t> bayan </a:t>
            </a:r>
            <a:r>
              <a:rPr lang="en-US" sz="3600" b="1" dirty="0" err="1">
                <a:solidFill>
                  <a:srgbClr val="565656"/>
                </a:solidFill>
              </a:rPr>
              <a:t>laban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sa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imperyalismo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34349F6-B3B6-49AC-C8A5-1AFC1FD28AC0}"/>
              </a:ext>
            </a:extLst>
          </p:cNvPr>
          <p:cNvSpPr/>
          <p:nvPr/>
        </p:nvSpPr>
        <p:spPr>
          <a:xfrm>
            <a:off x="2514600" y="7500245"/>
            <a:ext cx="6284911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C) </a:t>
            </a:r>
            <a:r>
              <a:rPr lang="fi-FI" sz="3600" b="1" dirty="0">
                <a:solidFill>
                  <a:srgbClr val="565656"/>
                </a:solidFill>
              </a:rPr>
              <a:t>Pagsuko sa mga Kastila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16CAADD-431D-53BF-9911-FAC347672709}"/>
              </a:ext>
            </a:extLst>
          </p:cNvPr>
          <p:cNvSpPr/>
          <p:nvPr/>
        </p:nvSpPr>
        <p:spPr>
          <a:xfrm>
            <a:off x="9385560" y="7500246"/>
            <a:ext cx="6768168" cy="1394233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D) </a:t>
            </a:r>
            <a:r>
              <a:rPr lang="sv-SE" sz="3600" b="1" dirty="0">
                <a:solidFill>
                  <a:srgbClr val="565656"/>
                </a:solidFill>
              </a:rPr>
              <a:t>Paghingi ng tulong sa ibang bansa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AA3D380-83D6-18F7-F983-7965F3F50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3418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80B37FF-867A-0481-71FE-784BFD2A6230}"/>
              </a:ext>
            </a:extLst>
          </p:cNvPr>
          <p:cNvSpPr/>
          <p:nvPr/>
        </p:nvSpPr>
        <p:spPr>
          <a:xfrm>
            <a:off x="762000" y="495300"/>
            <a:ext cx="16764000" cy="8839200"/>
          </a:xfrm>
          <a:prstGeom prst="roundRect">
            <a:avLst>
              <a:gd name="adj" fmla="val 6445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5"/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192000" y="9901959"/>
            <a:ext cx="3048000" cy="4506775"/>
            <a:chOff x="0" y="0"/>
            <a:chExt cx="812800" cy="12018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8993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D1FA5A0-1700-0381-B0FF-70304BDD7337}"/>
              </a:ext>
            </a:extLst>
          </p:cNvPr>
          <p:cNvGrpSpPr/>
          <p:nvPr/>
        </p:nvGrpSpPr>
        <p:grpSpPr>
          <a:xfrm>
            <a:off x="2635804" y="2476500"/>
            <a:ext cx="13016393" cy="6072945"/>
            <a:chOff x="2635804" y="2197425"/>
            <a:chExt cx="13016393" cy="6072945"/>
          </a:xfrm>
        </p:grpSpPr>
        <p:sp>
          <p:nvSpPr>
            <p:cNvPr id="23" name="TextBox 23"/>
            <p:cNvSpPr txBox="1"/>
            <p:nvPr/>
          </p:nvSpPr>
          <p:spPr>
            <a:xfrm>
              <a:off x="2842939" y="2197425"/>
              <a:ext cx="12602122" cy="51080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9825"/>
                </a:lnSpc>
              </a:pPr>
              <a:r>
                <a:rPr lang="en-US" sz="16400" b="1" spc="1020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1-PUNTOS NA TANONG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635804" y="7305490"/>
              <a:ext cx="13016393" cy="9648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8314"/>
                </a:lnSpc>
                <a:spcBef>
                  <a:spcPct val="0"/>
                </a:spcBef>
              </a:pPr>
              <a:r>
                <a:rPr lang="en-US" sz="5938" spc="178" dirty="0">
                  <a:solidFill>
                    <a:srgbClr val="EAA908"/>
                  </a:solidFill>
                  <a:latin typeface="Arial Rounded MT Bold" panose="020F0704030504030204" pitchFamily="34" charset="0"/>
                  <a:ea typeface="Calibri (MS) Bold"/>
                  <a:cs typeface="Calibri (MS) Bold"/>
                  <a:sym typeface="Calibri (MS) Bold"/>
                </a:rPr>
                <a:t>Amount of 1-POINT QUESTIONS</a:t>
              </a:r>
            </a:p>
          </p:txBody>
        </p:sp>
      </p:grp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B53D4671-AE5F-D7BD-87F1-85335CFB338B}"/>
              </a:ext>
            </a:extLst>
          </p:cNvPr>
          <p:cNvSpPr/>
          <p:nvPr/>
        </p:nvSpPr>
        <p:spPr>
          <a:xfrm>
            <a:off x="8395932" y="1053590"/>
            <a:ext cx="1496136" cy="1422910"/>
          </a:xfrm>
          <a:prstGeom prst="star5">
            <a:avLst>
              <a:gd name="adj" fmla="val 19685"/>
              <a:gd name="hf" fmla="val 105146"/>
              <a:gd name="vf" fmla="val 110557"/>
            </a:avLst>
          </a:prstGeom>
          <a:solidFill>
            <a:srgbClr val="EAA9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AA908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AFBC5-F1AF-96EF-0AB2-03E3F2817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E7B49F1-1D50-7B58-A48A-1A541B3217B8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D1E2D8C-05C7-1117-C00F-F9EF5F9A47B5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9F1AC7E-1DD0-EF95-C587-DFE7788EAF8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A42A740-BB59-F308-C104-4B359EE872E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0F87FA9-8AA4-9F2E-678C-3F6D64B0A749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6A662B7-7A6C-FA68-B63C-5C54322137B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714976E8-4404-6CD4-D415-2891A1442CF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2A5239B-3C00-080D-2989-DB7D829322A0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32AA6FC-E364-3AEB-50A6-BF4D20B892B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FEB75D9-6F24-7947-49EC-D59845F08BB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72AD084-0A19-C7E6-715F-A540BDD57E96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B14EF0D-7EF8-C886-E725-E107D1E9068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CA608FB-96CC-6D25-3025-95C563723B7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9AEEDF9-840A-BF94-5692-EDFEF88F90E9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5E07EEE-C1D4-EE16-99C9-A5F79B5D9FB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48ADBD12-840D-9FE9-15F4-6EA83A67F80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BC44BF84-647B-546C-79F3-0B0A933D9CB0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9BE232-E72C-7D72-26F5-E8F5F5424FF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36296CAD-651D-C0D4-CA46-4E55B624632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97067328-0F20-DA59-4966-B538CA91C4C9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F372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7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339F4DF-A3B8-2002-CB98-A2AAA6112A3F}"/>
              </a:ext>
            </a:extLst>
          </p:cNvPr>
          <p:cNvSpPr txBox="1"/>
          <p:nvPr/>
        </p:nvSpPr>
        <p:spPr>
          <a:xfrm>
            <a:off x="2514601" y="3247307"/>
            <a:ext cx="13254075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larawan ng Labanan sa Tirad Pass, ano ang ipinapakita ng pakikibaka ni Heneral Gregorio del Pilar?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DA69A07-280C-5405-DAEA-DC19A83F4D13}"/>
              </a:ext>
            </a:extLst>
          </p:cNvPr>
          <p:cNvSpPr/>
          <p:nvPr/>
        </p:nvSpPr>
        <p:spPr>
          <a:xfrm>
            <a:off x="9386232" y="5700377"/>
            <a:ext cx="6768168" cy="1394234"/>
          </a:xfrm>
          <a:prstGeom prst="roundRect">
            <a:avLst/>
          </a:prstGeom>
          <a:solidFill>
            <a:srgbClr val="00B050"/>
          </a:solidFill>
          <a:ln w="1016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8EC"/>
                </a:solidFill>
              </a:rPr>
              <a:t>B) </a:t>
            </a:r>
            <a:r>
              <a:rPr lang="en-US" sz="3600" b="1" dirty="0" err="1">
                <a:solidFill>
                  <a:srgbClr val="FFF8EC"/>
                </a:solidFill>
              </a:rPr>
              <a:t>Pagtutol</a:t>
            </a:r>
            <a:r>
              <a:rPr lang="en-US" sz="3600" b="1" dirty="0">
                <a:solidFill>
                  <a:srgbClr val="FFF8EC"/>
                </a:solidFill>
              </a:rPr>
              <a:t> at </a:t>
            </a:r>
            <a:r>
              <a:rPr lang="en-US" sz="3600" b="1" dirty="0" err="1">
                <a:solidFill>
                  <a:srgbClr val="FFF8EC"/>
                </a:solidFill>
              </a:rPr>
              <a:t>pagmamahal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sa</a:t>
            </a:r>
            <a:r>
              <a:rPr lang="en-US" sz="3600" b="1" dirty="0">
                <a:solidFill>
                  <a:srgbClr val="FFF8EC"/>
                </a:solidFill>
              </a:rPr>
              <a:t> bayan </a:t>
            </a:r>
            <a:r>
              <a:rPr lang="en-US" sz="3600" b="1" dirty="0" err="1">
                <a:solidFill>
                  <a:srgbClr val="FFF8EC"/>
                </a:solidFill>
              </a:rPr>
              <a:t>laban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sa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imperyalismo</a:t>
            </a:r>
            <a:endParaRPr lang="en-US" sz="3600" b="1" dirty="0">
              <a:solidFill>
                <a:srgbClr val="FFF8EC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C926CC-B8C7-E807-1F92-431BBD77DD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694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A0C21-DD22-749A-36AD-1CB1A2C20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BC1CE8D-2B1E-F49F-BEFD-CEA90FEDB5E7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D201F017-E974-8335-97A0-318CD2B0501B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B987211-FAC3-0119-B861-CFDF00033D6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D51E53C-978D-6A2F-B67C-EAFD118C6FB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80EE2D1-7477-D024-C140-28DA723801A3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7B311FAB-DA64-F585-438B-A25E7474C84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CBD10DA-1427-2E47-5FC4-6AA7E4FFD0B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E48D98D-24A6-5149-0493-1F48264B0A31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13999E0-3FA9-F5FD-FA32-EF8B54C0580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4411D9F-A247-7A14-D932-D26FFC896E7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398819E-1C16-7194-9F5A-62E709A535ED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F0C5717-4BD0-6B7F-11E7-D931B4D0F76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4BE2D55-72BA-74BE-B0C8-2CEDF77B51D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460BDA8-DCB0-FE50-1C8C-D2CA24421E1B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9EFB9D5-1ACE-86F6-AE9A-22B90080459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68CC57A-1611-4882-348C-E2AFDA93355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A21015BD-517D-FAC7-E04C-6D9E6088CE4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FA49351-5E64-8E4E-A8C3-125917CA081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DA496352-E7A9-EEC2-E660-BB52ECD4B42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F21EDFFE-7F2E-5590-8BB3-38FE9A51B8F2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F372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8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91C93B9-66F0-17F5-D356-32B453E038B5}"/>
              </a:ext>
            </a:extLst>
          </p:cNvPr>
          <p:cNvSpPr/>
          <p:nvPr/>
        </p:nvSpPr>
        <p:spPr>
          <a:xfrm>
            <a:off x="2514601" y="5700377"/>
            <a:ext cx="5853768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A) </a:t>
            </a:r>
            <a:r>
              <a:rPr lang="fi-FI" sz="3600" b="1" dirty="0">
                <a:solidFill>
                  <a:srgbClr val="565656"/>
                </a:solidFill>
              </a:rPr>
              <a:t>Pagkakapantay ng Pilipinas at Amerika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DDA4BB5-7EBE-DD6E-C05F-8AA2780FF381}"/>
              </a:ext>
            </a:extLst>
          </p:cNvPr>
          <p:cNvSpPr/>
          <p:nvPr/>
        </p:nvSpPr>
        <p:spPr>
          <a:xfrm>
            <a:off x="9386232" y="5700377"/>
            <a:ext cx="6234768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B) </a:t>
            </a:r>
            <a:r>
              <a:rPr lang="en-US" sz="3600" b="1" dirty="0" err="1">
                <a:solidFill>
                  <a:srgbClr val="565656"/>
                </a:solidFill>
              </a:rPr>
              <a:t>Pagiging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alipin</a:t>
            </a:r>
            <a:r>
              <a:rPr lang="en-US" sz="3600" b="1" dirty="0">
                <a:solidFill>
                  <a:srgbClr val="565656"/>
                </a:solidFill>
              </a:rPr>
              <a:t>/</a:t>
            </a:r>
            <a:r>
              <a:rPr lang="en-US" sz="3600" b="1" dirty="0" err="1">
                <a:solidFill>
                  <a:srgbClr val="565656"/>
                </a:solidFill>
              </a:rPr>
              <a:t>kontrolado</a:t>
            </a:r>
            <a:r>
              <a:rPr lang="en-US" sz="3600" b="1" dirty="0">
                <a:solidFill>
                  <a:srgbClr val="565656"/>
                </a:solidFill>
              </a:rPr>
              <a:t> ng Pilipinas ng Amerika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A125967-FF67-AA32-F96D-057C6CDA5C7F}"/>
              </a:ext>
            </a:extLst>
          </p:cNvPr>
          <p:cNvSpPr/>
          <p:nvPr/>
        </p:nvSpPr>
        <p:spPr>
          <a:xfrm>
            <a:off x="2514600" y="7500245"/>
            <a:ext cx="5853769" cy="1394234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C) </a:t>
            </a:r>
            <a:r>
              <a:rPr lang="sv-SE" sz="3600" b="1" dirty="0">
                <a:solidFill>
                  <a:srgbClr val="565656"/>
                </a:solidFill>
              </a:rPr>
              <a:t>Pag-alis ng Amerika sa Pilipinas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2D36326-0639-559C-ABBF-05E15F3F6C52}"/>
              </a:ext>
            </a:extLst>
          </p:cNvPr>
          <p:cNvSpPr/>
          <p:nvPr/>
        </p:nvSpPr>
        <p:spPr>
          <a:xfrm>
            <a:off x="9385560" y="7500246"/>
            <a:ext cx="6234768" cy="1394233"/>
          </a:xfrm>
          <a:prstGeom prst="roundRect">
            <a:avLst/>
          </a:prstGeom>
          <a:noFill/>
          <a:ln w="101600">
            <a:solidFill>
              <a:srgbClr val="F372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D) </a:t>
            </a:r>
            <a:r>
              <a:rPr lang="sv-SE" sz="3600" b="1" dirty="0">
                <a:solidFill>
                  <a:srgbClr val="565656"/>
                </a:solidFill>
              </a:rPr>
              <a:t>Pakikipagkaibigan ng dalawang bansa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42950-1E46-C7B1-E53B-313E9E917C14}"/>
              </a:ext>
            </a:extLst>
          </p:cNvPr>
          <p:cNvSpPr txBox="1"/>
          <p:nvPr/>
        </p:nvSpPr>
        <p:spPr>
          <a:xfrm>
            <a:off x="2514600" y="3489177"/>
            <a:ext cx="140970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political cartoon na may "Uncle Sam" na may hawak na Pilipinas, ano ang mensahe nito?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0317FFC-DA35-4EE8-AB6C-9F24B2A410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98517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D797D-ECD8-B87E-6D79-B2A8096DA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AAB31A-217B-995B-825E-913CD41E0FBD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F37231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9A6BC02-2711-CDEB-6095-EBB86EE7E3FC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022F5023-732C-42A1-BD2D-AD7B7482C67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CF1DA58-8109-A99C-9790-1B20BDBCD10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3E1139E-AD94-75F1-18F8-6E3273A91405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426518A-5614-9F9A-348B-B4B71173F05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F7EA44C-B1ED-873A-5159-334EC664B4B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9E0545B2-C693-B3F7-EACE-0558AD86B43B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F02C5F9-1AA1-B803-9A61-447EF30FF20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81140DE-E42B-DF8F-EB53-DAC8AA3481F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F5D0B0BD-9AC7-DFEF-8706-F3149A190CB7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35223ED-0065-C2C1-4F2B-9D67E21DB6D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0331650-B928-58EA-42EC-E3B23F7AB0F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E6726F7-B796-2A20-9CC6-A0C76C2ADB80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C8704A7-A13F-7096-5F2A-F4323D191C8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1099C276-8B25-19BD-ED7B-6ADBDF9025E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E9B3ABD-99F4-268A-19A2-F8D07028665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DE6AD39-5705-1619-E61A-788FB4D2136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16303EA-B887-5597-FFB6-726944F9422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97184301-EEDA-6359-2098-B56084CA7176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F37231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8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78DDDE-043D-608D-3803-F98B5AE6690C}"/>
              </a:ext>
            </a:extLst>
          </p:cNvPr>
          <p:cNvSpPr/>
          <p:nvPr/>
        </p:nvSpPr>
        <p:spPr>
          <a:xfrm>
            <a:off x="9386232" y="5700377"/>
            <a:ext cx="6234768" cy="1394234"/>
          </a:xfrm>
          <a:prstGeom prst="roundRect">
            <a:avLst/>
          </a:prstGeom>
          <a:solidFill>
            <a:srgbClr val="00B050"/>
          </a:solidFill>
          <a:ln w="1016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8EC"/>
                </a:solidFill>
              </a:rPr>
              <a:t>B) </a:t>
            </a:r>
            <a:r>
              <a:rPr lang="en-US" sz="3600" b="1" dirty="0" err="1">
                <a:solidFill>
                  <a:srgbClr val="FFF8EC"/>
                </a:solidFill>
              </a:rPr>
              <a:t>Pagiging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alipin</a:t>
            </a:r>
            <a:r>
              <a:rPr lang="en-US" sz="3600" b="1" dirty="0">
                <a:solidFill>
                  <a:srgbClr val="FFF8EC"/>
                </a:solidFill>
              </a:rPr>
              <a:t>/</a:t>
            </a:r>
            <a:r>
              <a:rPr lang="en-US" sz="3600" b="1" dirty="0" err="1">
                <a:solidFill>
                  <a:srgbClr val="FFF8EC"/>
                </a:solidFill>
              </a:rPr>
              <a:t>kontrolado</a:t>
            </a:r>
            <a:r>
              <a:rPr lang="en-US" sz="3600" b="1" dirty="0">
                <a:solidFill>
                  <a:srgbClr val="FFF8EC"/>
                </a:solidFill>
              </a:rPr>
              <a:t> ng Pilipinas ng Amerika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98F186-1399-AD9C-5E10-D87633710BD6}"/>
              </a:ext>
            </a:extLst>
          </p:cNvPr>
          <p:cNvSpPr txBox="1"/>
          <p:nvPr/>
        </p:nvSpPr>
        <p:spPr>
          <a:xfrm>
            <a:off x="2514600" y="3489177"/>
            <a:ext cx="1409700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political cartoon na may "Uncle Sam" na may hawak na Pilipinas, ano ang mensahe nito?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C4BA26-8BD2-FC5F-C352-7C6E595124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4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192000" y="9901959"/>
            <a:ext cx="3048000" cy="4506775"/>
            <a:chOff x="0" y="0"/>
            <a:chExt cx="812800" cy="12018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8993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EABA81F-3277-D435-90F1-3971D4F64DE0}"/>
              </a:ext>
            </a:extLst>
          </p:cNvPr>
          <p:cNvSpPr/>
          <p:nvPr/>
        </p:nvSpPr>
        <p:spPr>
          <a:xfrm>
            <a:off x="762000" y="495300"/>
            <a:ext cx="16764000" cy="8839200"/>
          </a:xfrm>
          <a:prstGeom prst="roundRect">
            <a:avLst>
              <a:gd name="adj" fmla="val 6445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AFCAFB-A559-398B-117D-CBE33962F196}"/>
              </a:ext>
            </a:extLst>
          </p:cNvPr>
          <p:cNvGrpSpPr/>
          <p:nvPr/>
        </p:nvGrpSpPr>
        <p:grpSpPr>
          <a:xfrm>
            <a:off x="2635804" y="2476500"/>
            <a:ext cx="13016393" cy="6072945"/>
            <a:chOff x="2635804" y="2197425"/>
            <a:chExt cx="13016393" cy="6072945"/>
          </a:xfrm>
        </p:grpSpPr>
        <p:sp>
          <p:nvSpPr>
            <p:cNvPr id="4" name="TextBox 23">
              <a:extLst>
                <a:ext uri="{FF2B5EF4-FFF2-40B4-BE49-F238E27FC236}">
                  <a16:creationId xmlns:a16="http://schemas.microsoft.com/office/drawing/2014/main" id="{DD9E3F0B-09FD-B6C9-D280-6F5C436DD119}"/>
                </a:ext>
              </a:extLst>
            </p:cNvPr>
            <p:cNvSpPr txBox="1"/>
            <p:nvPr/>
          </p:nvSpPr>
          <p:spPr>
            <a:xfrm>
              <a:off x="2842939" y="2197425"/>
              <a:ext cx="12602122" cy="51080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9825"/>
                </a:lnSpc>
              </a:pPr>
              <a:r>
                <a:rPr lang="en-US" sz="16400" b="1" spc="1020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3-PUNTOS NA TANONG</a:t>
              </a: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40498874-59C8-38B4-72EC-055009008D3D}"/>
                </a:ext>
              </a:extLst>
            </p:cNvPr>
            <p:cNvSpPr txBox="1"/>
            <p:nvPr/>
          </p:nvSpPr>
          <p:spPr>
            <a:xfrm>
              <a:off x="2635804" y="7305490"/>
              <a:ext cx="13016393" cy="96488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8314"/>
                </a:lnSpc>
                <a:spcBef>
                  <a:spcPct val="0"/>
                </a:spcBef>
              </a:pPr>
              <a:r>
                <a:rPr lang="en-US" sz="5938" spc="178" dirty="0">
                  <a:solidFill>
                    <a:srgbClr val="756BB0"/>
                  </a:solidFill>
                  <a:latin typeface="Arial Rounded MT Bold" panose="020F0704030504030204" pitchFamily="34" charset="0"/>
                  <a:ea typeface="Calibri (MS) Bold"/>
                  <a:cs typeface="Calibri (MS) Bold"/>
                  <a:sym typeface="Calibri (MS) Bold"/>
                </a:rPr>
                <a:t>Amount of 3-POINT QUESTIONS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06685D-0D36-B723-2BFA-26EED5670B40}"/>
              </a:ext>
            </a:extLst>
          </p:cNvPr>
          <p:cNvGrpSpPr/>
          <p:nvPr/>
        </p:nvGrpSpPr>
        <p:grpSpPr>
          <a:xfrm>
            <a:off x="6504864" y="1053590"/>
            <a:ext cx="5278272" cy="1422910"/>
            <a:chOff x="7450398" y="1053590"/>
            <a:chExt cx="5278272" cy="1422910"/>
          </a:xfrm>
          <a:solidFill>
            <a:srgbClr val="756BB0"/>
          </a:solidFill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4CFA873F-226B-8711-22A9-8E3BCA024CBA}"/>
                </a:ext>
              </a:extLst>
            </p:cNvPr>
            <p:cNvSpPr/>
            <p:nvPr/>
          </p:nvSpPr>
          <p:spPr>
            <a:xfrm>
              <a:off x="7450398" y="1053590"/>
              <a:ext cx="1496136" cy="1422910"/>
            </a:xfrm>
            <a:prstGeom prst="star5">
              <a:avLst>
                <a:gd name="adj" fmla="val 19685"/>
                <a:gd name="hf" fmla="val 105146"/>
                <a:gd name="vf" fmla="val 1105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AA908"/>
                </a:solidFill>
              </a:endParaRPr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DCCA8A00-1FE7-2961-3FFA-5B755C2C6399}"/>
                </a:ext>
              </a:extLst>
            </p:cNvPr>
            <p:cNvSpPr/>
            <p:nvPr/>
          </p:nvSpPr>
          <p:spPr>
            <a:xfrm>
              <a:off x="9341466" y="1053590"/>
              <a:ext cx="1496136" cy="1422910"/>
            </a:xfrm>
            <a:prstGeom prst="star5">
              <a:avLst>
                <a:gd name="adj" fmla="val 19685"/>
                <a:gd name="hf" fmla="val 105146"/>
                <a:gd name="vf" fmla="val 1105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AA908"/>
                </a:solidFill>
              </a:endParaRPr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AD8BBE81-976B-DBFA-A557-390FB3200A44}"/>
                </a:ext>
              </a:extLst>
            </p:cNvPr>
            <p:cNvSpPr/>
            <p:nvPr/>
          </p:nvSpPr>
          <p:spPr>
            <a:xfrm>
              <a:off x="11232534" y="1053590"/>
              <a:ext cx="1496136" cy="1422910"/>
            </a:xfrm>
            <a:prstGeom prst="star5">
              <a:avLst>
                <a:gd name="adj" fmla="val 19685"/>
                <a:gd name="hf" fmla="val 105146"/>
                <a:gd name="vf" fmla="val 11055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AA908"/>
                </a:solidFill>
              </a:endParaRPr>
            </a:p>
          </p:txBody>
        </p:sp>
      </p:grpSp>
    </p:spTree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258A9B6-1C87-4511-E8A1-667504C6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17A1FF8-3A87-C978-90BC-261B689A8E1A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85E29CF9-22EB-B31B-FABA-E47D1A8C96DF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84B2424-90D1-6F5B-6698-A4146D300A2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846433D-38C3-AEC1-C932-3FAB148B338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4DD71BA-1A65-1A79-82EE-1CD8518D1174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F2BE3EC-D608-6B86-8390-A6D351F771A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837855A-CAAA-B8C4-09EC-FDD0A7E0243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A8CF0E8-AD85-49F1-55F0-F33061CC7AED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BA1D1B6-BC8F-4BD1-D284-F6791449277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F842CB1-4E92-7005-3A27-DAA0DE6CB96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30BF247-767F-A4F1-E391-C5679A9CF233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58CE163-0E7C-954D-C1DB-C0E7F897D24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F835630-E5C7-83D5-B627-9D5E10557CE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CD1A17C-E3BF-A7FA-253E-58AC0BED50FD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A20882B-1105-1D5D-D8E5-10FF104CBCB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286D1673-5B13-368F-AEA7-BA5F769A674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395EFA6-F5A4-E85B-9BF9-9CB6DDB0E86B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5339E7F-5A55-1835-35D2-83CABEC177E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376C4AF-1A01-0576-D78D-E4297E76379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035C909-C26F-EA77-E3B8-C1CA5F6E7923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DD21A0E-BF2E-DEB4-6F53-A3F0CB8718C3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946E99D2-65B3-73B9-D672-3DB24150BFC7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24BE2A8-4EE1-4576-4A18-BFA8FDA1C511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6D028E2-D361-B1DC-ECB8-8E6DB335F4D6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562EFF8-6B1E-82D1-40AD-8324CDA46AB6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E8B8303-8442-77EC-94F7-D5EFB6235487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B3B43B49-E632-2BD2-77B8-61BAE00F3A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686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C2DADB6-3DD1-60C6-47F1-52E8B3C9A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27C1FC0-993B-D939-B169-8505800B0AD8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4EFD6E1-93E1-C4E5-14BC-5F7ED35648CB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08BF8ED-8557-F883-2A33-36E1324A904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B7EAEB9-CAD7-C31A-ECD8-C77CFFEB26F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8A8A0947-EE83-4A91-BD91-D84E0BC7BAFC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B6BB2D9-5ABF-BB3E-9849-6DBE6A90D47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AA57E28A-8879-DBD6-62E9-341AA4F2C36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9E3B673-0291-3BE2-6219-15DE2F40FBC1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F2A4DA2-38D7-03EB-ED8B-5CE069AA21C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6A3957F-D947-EB3D-3FA3-FE0B64C42E4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D670D8F-C626-28E3-F7A1-EC8E72261250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4590054-C992-BA6B-FD0C-73D6B503EEC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C410E801-F76A-6DBE-95DE-C850A18F03E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659DECC3-26E6-757B-687F-0D8BD178255B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7630EE7-358F-A177-3BFD-736C3DF8FBB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8705417F-24BB-BFF4-35B2-F824D78EBAF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CF1B3D7-FD66-4FFA-C33B-91EC3E39892A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3B27486-A696-2D2D-C62A-63893A29DB9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3F620BDA-ABD3-C664-AB16-3F1F3B63FC8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F36B2E-D629-E016-7CC1-9C07600470C9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194A6DA-3F0C-D854-3D27-E63EC07F57A9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190E8C6C-0060-898B-CF9E-E4A548EED9D4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1DB41E9-EFF3-CA4A-38E6-1A449B662A64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FC25272-18D1-32D9-84C2-7AB92A2D5C3B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8CDBA58F-0001-2065-3FC3-89E78D80E799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A2466C4-1DBC-8577-17D7-BD754F85FFAF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0FB5010-B057-04E1-6DBA-0CD8CE02A0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8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8FE02A1-1D64-C2F4-F4A2-DEADA91E6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31E7EE6-505F-7DE2-330D-D103DF779F69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4470CF10-E8F1-8408-587F-BACA8742EA44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1F17B3F-19E7-9795-160C-34C191E55DD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4FE1105-9FDA-8D1A-0B3F-A1633215BA3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7D9CEC44-FF7F-B71F-260E-F64FBEAC83E8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50A089A-78B2-445F-5991-9ED9B375CAB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B4676F00-7382-B804-024A-BCB23B7CA08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7C10266-B2EB-9287-E711-58A5306CF813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10DCC70-C534-DAA7-EEE2-3970ECC3808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15D9F7C-3E51-0C91-F1CF-B8FFBC96D10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0AFB3DB9-D403-60AE-6303-D53C2D26395B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6C77881-EAFA-48AB-76DE-9252E1E3485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0BF49204-CEE2-CB6D-7869-0E73292BDCC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B21C868-4811-0A1A-56A6-65988C36D48C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EF8E741-2F7E-4495-EC87-9172359DFCF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9713698F-00C7-36FD-2462-5584AEC5260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FAB8C578-F7A4-E8BB-8FE0-E076A40CC4F9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6EC52DB-9899-2E38-82F1-B7F2421E3F6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46FC59EA-3B53-A862-9132-E74A9D97BFC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0399A4C-F86E-EC76-ABAE-95617E56E4AC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AE0AFB0-26F8-3588-6988-915283B78BBF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9569DDA8-6A74-E981-C016-17934481F613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1B5A472-8907-0708-9445-BD52A1940723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70500B6-FBDD-E60F-A137-8AA93BB6FF63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443E909F-8FF7-AD81-AC8D-7AA4E5547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4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9CA9EE0-14B2-E45E-B031-AAB84111D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D63A767-F35B-C498-055F-593CCBD8EE71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FEAB0BBB-AED3-0A66-7804-65E933816BB8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07A6CEB-98EC-E862-FA14-B232E3E76BA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4B745BA-A60D-3F1A-670B-B8909923DA4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C0A65B3-9016-0B33-D3FF-8AD5D27700D1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A969AB2-AF20-E260-7365-7026C50E9EE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1BAD336-AF68-FB20-FECD-EACEDA87267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9618442-D849-3348-74BE-FFA2ECB02F63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5B7BF4C-3C4B-179C-F436-D21792D191E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24285B5C-4A9A-3267-1E12-E8FBDB17398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27CD7F7-ED18-2857-EB2B-A456E2E6210A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B9DF82F-5284-FAD8-458C-C9B4AFA96FB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7E058EA-E184-6427-825A-832F1E5C22F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6AEDAC6D-80CE-FB29-0769-9D5BE97D895D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DF6759E6-459B-F274-939D-293A32E79EE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0A0DE4D3-78E6-3CA9-2581-BE4E73E6BC0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60F1379-EF16-9084-01D5-7AF208BE5875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FC147C8C-A819-C5B4-0928-D4A88815669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39346BB2-00A1-A5E3-5F00-6CAE51CC03D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6D7CEBC-5071-40AE-6F39-5346E40A8A9B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B072420B-CCEB-0AE1-2F34-5A73E798EE04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F1BF3C8D-BB93-2641-F0DF-A9307A6734D9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43CB990-8D26-90FD-B189-1FB74B1DC6DC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AB21CB7-0E23-7911-4DBD-7B78AF7AF414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756BB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9771259-513C-4DFC-FDB6-279CD421D9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42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736EFAB-749C-A944-665F-D9914BD7D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FDB487A-B911-AEA1-F7A0-F3BFB2CB38A6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E2F4FC69-9440-7FE8-0485-7D51D67CAB52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673F3A0-97F3-D59D-C3ED-A0945979DF1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990384F-C744-B1CA-2EBA-62837C1C56C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716649A-CFA2-9FE3-6B16-B54992CEFD23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97DE598A-B970-7565-99E4-ABD02D41A43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D1AE511-DF47-62CE-5A7B-166C579D984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26288B57-889D-D0BF-35C4-133C32E2BBB8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8AEEE6C-D69A-90BF-F263-9E2D8BB64F7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219C847-52B9-C192-93A0-B4232BFE43C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5F07580-1729-05D1-B610-B93110D50D17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5018ABD-FBAF-C0EB-F25B-CD7A0B64C3F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8D1AA5C-13D0-F81F-3B9F-DB6A0991655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1B6E311-F0FA-DDEF-F7CB-8A4F9BD5B88C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DBBF3BB-1B2A-2A18-C253-18B983557ED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3772425B-56CB-6305-C515-8F29BFFB7C9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F36C852-CDC1-B4C3-538D-42269C062085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21256E4-09C9-F4E7-69C6-917A6B1FE5D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0118F274-2AE8-1C6F-791C-B4B69879920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1B88AC7-2985-17C9-E8BE-0FDE9EE31293}"/>
              </a:ext>
            </a:extLst>
          </p:cNvPr>
          <p:cNvGrpSpPr/>
          <p:nvPr/>
        </p:nvGrpSpPr>
        <p:grpSpPr>
          <a:xfrm>
            <a:off x="2514601" y="1409700"/>
            <a:ext cx="15435223" cy="3266243"/>
            <a:chOff x="2660017" y="1263060"/>
            <a:chExt cx="15435223" cy="3266243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7349D03C-7238-84A1-157B-DE4AC804DA95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C0C64DE8-8903-11CD-5F87-278039B4BC7D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8DC8A53-1E27-6D5B-098F-589E8EE0E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630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5EA3BD2-5F2E-34E5-0B95-7609EBDE8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FD79CFB-2565-095D-A18B-A35D14CB6147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9E0FEC53-05A4-002A-9811-62A9F443D7A4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25079C7-32D6-BF6E-139D-72D05222608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94051C4-7634-35DC-1318-9B5611E0AFD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BDC27BE-BADC-15F8-F811-6F082EDEF93D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B2F560D-D136-9551-7AF7-AD3EADDEA26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87E0D81-AF90-866F-A235-B6C1A827201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A4C41E0-9652-B41F-5DA4-38BD022853F5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9CF746E-D205-C68E-4F7A-E11F3C55BC1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00A0A1A-A6AF-D4BB-D75C-03794A6F376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25C6E29-63F3-D360-A0C0-8D0DA3D33AB2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454057F-9166-EB08-015A-6BD3B5189D9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20B990A3-E3D9-94B7-15BF-670CAE3CB8C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2C94420-58E0-0D3B-04A9-128298F27CDA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E40DFFD1-61AD-D693-DF1D-AFDD76AFB5F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C22AB5C-9820-7331-FD10-51547CDE6D1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8A2E72FB-3914-5E41-C6FC-77DAF4755552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71BB389E-92B2-C7AB-97E4-E11EBC8AF42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1334DB46-8E04-E789-1166-3CA7FBE5752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A6927E8-A834-7D40-849A-9666376E15AC}"/>
              </a:ext>
            </a:extLst>
          </p:cNvPr>
          <p:cNvGrpSpPr/>
          <p:nvPr/>
        </p:nvGrpSpPr>
        <p:grpSpPr>
          <a:xfrm>
            <a:off x="2514600" y="1409700"/>
            <a:ext cx="15435224" cy="7010400"/>
            <a:chOff x="2660016" y="1263060"/>
            <a:chExt cx="15435224" cy="7010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2F7AB6F-5FE6-7B94-104B-2DF429B2337E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1CAF563-D381-69FA-41D7-51D44EDCE2E5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756BB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6FEA566-65AC-E1E0-CF2D-239E805D8BDD}"/>
                </a:ext>
              </a:extLst>
            </p:cNvPr>
            <p:cNvSpPr/>
            <p:nvPr/>
          </p:nvSpPr>
          <p:spPr>
            <a:xfrm>
              <a:off x="2660016" y="5785057"/>
              <a:ext cx="12701099" cy="2488403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Sagot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D3F4B3C-4BE1-CF1C-5F86-A40CDFA7E3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8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0045ED9-460C-1C42-9029-414143C69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914FD5C-5AC8-D670-69BD-D55FE8B401D3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9A84BB0-960D-7BF8-F641-D6D2C32DBAAD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FC4CF9E-9F93-5F50-88EA-F3CDFDA6271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06991ED-673E-0C1A-05D8-7C2CB552250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D5BED3D-F502-7602-E282-46CB58559CA8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8703BED-E695-AABB-7250-92BFF5E1BBA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A6E93D7-C397-A7E6-73CC-D86B9DBFC34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212337D-FBBF-441B-A5DD-318E3840739A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EC0B46B-22E7-95D4-7AD1-270287E6FD2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630C16E0-CFB5-DEFD-70EE-8C96BD42F26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DEF2FC7-DDD6-5BB5-2B84-9ED2E1EE672D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2129D35-4ED5-67C7-42FD-A648ABF4030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6A840147-5691-F51A-5D0F-10E9F4FFBC0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6504C80-1ADC-6C78-5A7C-5D054D6A0F4B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789236C0-6AC8-C36D-8551-D73AA01B630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7F83BC48-CA06-9796-608B-64DD928D089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927AEC8-D191-9125-6629-4956C2236BEE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3362E43-004A-10C4-42EA-DF6C4545311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8CEE474-F0AE-145B-B7EE-E0B6BDA7837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67EFFCC-0B19-9DC0-70BD-00FEA5DD662B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101FE88-6351-5624-5EEB-E2015339B80B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FA199D5A-321E-4E94-1075-A00BB7E63930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B8008F8-4641-4705-0D16-6C31355A5DB7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392643C-240A-2D06-9B9A-49AD47D75AFB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114A76AD-A245-6F2C-B882-91567EEF7AB3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F12A8D79-963B-A817-AAA6-D3A4AD5FEB45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FED3AAD-BFA9-11E6-A952-B4E089525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815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A562A-7140-23EB-3292-7819354B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3CB31EB-B298-62F0-DB38-4CC4635301D9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AC85DE32-8FA5-82E7-B725-9DF815DDF95A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F9600C6-8A8A-2F0B-D753-C42BF38C22B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73E9DD7-F1E7-A713-2B3B-338FAB86F7C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160B2D8-5A7F-EE55-4EA6-BC2E78EC297F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24A6334-88A1-5908-926B-AFCF3CCAC48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8EFD758-4D8D-6AA4-0A93-3F7E6811C24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7B84DDE-5CA1-F61B-C412-460F8DC9E4D3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1542DC6-F506-C606-8DDB-5B108625225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70BC33D-BCDE-B1E9-A3E0-2B47AEC33C9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5941755-1C79-12DE-D147-0005CCC1C806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1B80E19-0DFB-E45B-806E-27E19AB6C33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DA0B68F-72D3-6789-0EF7-0081A69E2F8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D4884342-0043-8B8B-76A1-863FDCD2CE6E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9FEA9C3-D838-CA2A-6D9D-AD8386BFDEC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B3EF141-860C-95B5-78F5-9D7DB13C2B1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464CF51C-752F-466B-BEB9-9C4A7094CC4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12B07891-6245-102D-6D5F-81EE187ECEF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B151BA36-BD47-1E4A-44B1-A449141A881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1E249241-1B5D-3EE8-FF58-C78AB101066D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756BB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9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AE4E2FD-3515-FE61-45D1-19AD392188DC}"/>
              </a:ext>
            </a:extLst>
          </p:cNvPr>
          <p:cNvSpPr txBox="1"/>
          <p:nvPr/>
        </p:nvSpPr>
        <p:spPr>
          <a:xfrm>
            <a:off x="2514601" y="3247307"/>
            <a:ext cx="131063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Kung nabuhay ka noong panahon ng digmaang Pilipino-Amerikano, ano ang pinakaangkop mong gagawin?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8F66C46-4B92-72A6-6DF6-D40C12D68BBF}"/>
              </a:ext>
            </a:extLst>
          </p:cNvPr>
          <p:cNvSpPr/>
          <p:nvPr/>
        </p:nvSpPr>
        <p:spPr>
          <a:xfrm>
            <a:off x="2514600" y="5700377"/>
            <a:ext cx="6418989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A) </a:t>
            </a:r>
            <a:r>
              <a:rPr lang="fi-FI" sz="3600" b="1" dirty="0">
                <a:solidFill>
                  <a:srgbClr val="565656"/>
                </a:solidFill>
              </a:rPr>
              <a:t>Makikipagtulungan sa mga Amerikano para sa edukasyon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F054FB0-8DDC-4E86-61C1-1B017F29D57D}"/>
              </a:ext>
            </a:extLst>
          </p:cNvPr>
          <p:cNvSpPr/>
          <p:nvPr/>
        </p:nvSpPr>
        <p:spPr>
          <a:xfrm>
            <a:off x="9386232" y="5700377"/>
            <a:ext cx="6234768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B) </a:t>
            </a:r>
            <a:r>
              <a:rPr lang="en-US" sz="3600" b="1" dirty="0" err="1">
                <a:solidFill>
                  <a:srgbClr val="565656"/>
                </a:solidFill>
              </a:rPr>
              <a:t>Makikipaglaban</a:t>
            </a:r>
            <a:r>
              <a:rPr lang="en-US" sz="3600" b="1" dirty="0">
                <a:solidFill>
                  <a:srgbClr val="565656"/>
                </a:solidFill>
              </a:rPr>
              <a:t> para </a:t>
            </a:r>
            <a:r>
              <a:rPr lang="en-US" sz="3600" b="1" dirty="0" err="1">
                <a:solidFill>
                  <a:srgbClr val="565656"/>
                </a:solidFill>
              </a:rPr>
              <a:t>sa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kalayaan</a:t>
            </a:r>
            <a:r>
              <a:rPr lang="en-US" sz="3600" b="1" dirty="0">
                <a:solidFill>
                  <a:srgbClr val="565656"/>
                </a:solidFill>
              </a:rPr>
              <a:t> ng </a:t>
            </a:r>
            <a:r>
              <a:rPr lang="en-US" sz="3600" b="1" dirty="0" err="1">
                <a:solidFill>
                  <a:srgbClr val="565656"/>
                </a:solidFill>
              </a:rPr>
              <a:t>bansa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334F079-A6CA-5D8B-E4DF-02A69A8401AE}"/>
              </a:ext>
            </a:extLst>
          </p:cNvPr>
          <p:cNvSpPr/>
          <p:nvPr/>
        </p:nvSpPr>
        <p:spPr>
          <a:xfrm>
            <a:off x="2514600" y="7500245"/>
            <a:ext cx="6418318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C) </a:t>
            </a:r>
            <a:r>
              <a:rPr lang="sv-SE" sz="3600" b="1" dirty="0">
                <a:solidFill>
                  <a:srgbClr val="565656"/>
                </a:solidFill>
              </a:rPr>
              <a:t>Lilipat sa ibang bansa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6CA0147-330D-3C9F-2ED4-1E74E03EA84B}"/>
              </a:ext>
            </a:extLst>
          </p:cNvPr>
          <p:cNvSpPr/>
          <p:nvPr/>
        </p:nvSpPr>
        <p:spPr>
          <a:xfrm>
            <a:off x="9385560" y="7500246"/>
            <a:ext cx="6234768" cy="1394233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D) </a:t>
            </a:r>
            <a:r>
              <a:rPr lang="sv-SE" sz="3600" b="1" dirty="0">
                <a:solidFill>
                  <a:srgbClr val="565656"/>
                </a:solidFill>
              </a:rPr>
              <a:t>Mananahimik at maghihintay na lang</a:t>
            </a:r>
            <a:endParaRPr lang="en-US" sz="3600" b="1" dirty="0">
              <a:solidFill>
                <a:srgbClr val="565656"/>
              </a:solidFill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2BA42A2B-52B3-164A-28EC-62872AB43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28340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C16E9-446E-DAE5-6E7F-3E0FB5C16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D5EB806-CA20-A55F-7E42-A54497772640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2EBF16CB-876E-00E9-8787-F9937A2D66F4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1C7B44C-5FB1-04EE-47BA-B40918032094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5347E53-40B9-CF34-8748-702D25052D8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C81F076F-D233-F464-5044-DA31A635A55D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1FD31E1-BAE8-DA54-99B3-3414BE64128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9408E22-E35D-19D8-8E94-000A8D0075A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6344884-BC9E-FBE7-4B55-2DFF6F5594EF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D0EE00F-B238-B0ED-54EB-4D69DD559DE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709FA2AB-05DB-7605-B88D-3A1703C5558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FAB2D52-E0EC-8B82-FB0E-AA7486838056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300EE2A7-1751-92D3-B2C2-B60E8003020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8D9D71D8-377D-8DA5-E0B9-7A5A81AEC2B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56901CE-FC9A-57CF-AAC4-D03C01928653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A979587-7B89-AD64-1CF0-6CD7C982C71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DCB7CC2A-0162-1620-2DDC-A34F22DA7F8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8263C08-68AA-A47A-D583-3CE1700BEA3E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9E52D63-E899-AED3-7D5F-1284CF39797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81C7FF89-AE4A-09F9-BA14-F1A62DBE42C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396A474D-356B-77DC-6623-4E2C8AB261E7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756BB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9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B9A3119-B21C-AF0A-6696-7515E2F7E931}"/>
              </a:ext>
            </a:extLst>
          </p:cNvPr>
          <p:cNvSpPr txBox="1"/>
          <p:nvPr/>
        </p:nvSpPr>
        <p:spPr>
          <a:xfrm>
            <a:off x="2514601" y="3247307"/>
            <a:ext cx="13106399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4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Kung nabuhay ka noong panahon ng digmaang Pilipino-Amerikano, ano ang pinakaangkop mong gagawin?</a:t>
            </a:r>
            <a:endParaRPr lang="en-US" sz="40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4D930F8-4D2F-CFDB-7F3D-26A275E40EBE}"/>
              </a:ext>
            </a:extLst>
          </p:cNvPr>
          <p:cNvSpPr/>
          <p:nvPr/>
        </p:nvSpPr>
        <p:spPr>
          <a:xfrm>
            <a:off x="9386232" y="5700377"/>
            <a:ext cx="6234768" cy="1394234"/>
          </a:xfrm>
          <a:prstGeom prst="roundRect">
            <a:avLst/>
          </a:prstGeom>
          <a:solidFill>
            <a:srgbClr val="00B050"/>
          </a:solidFill>
          <a:ln w="1016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8EC"/>
                </a:solidFill>
              </a:rPr>
              <a:t>B) </a:t>
            </a:r>
            <a:r>
              <a:rPr lang="en-US" sz="3600" b="1" dirty="0" err="1">
                <a:solidFill>
                  <a:srgbClr val="FFF8EC"/>
                </a:solidFill>
              </a:rPr>
              <a:t>Makikipaglaban</a:t>
            </a:r>
            <a:r>
              <a:rPr lang="en-US" sz="3600" b="1" dirty="0">
                <a:solidFill>
                  <a:srgbClr val="FFF8EC"/>
                </a:solidFill>
              </a:rPr>
              <a:t> para </a:t>
            </a:r>
            <a:r>
              <a:rPr lang="en-US" sz="3600" b="1" dirty="0" err="1">
                <a:solidFill>
                  <a:srgbClr val="FFF8EC"/>
                </a:solidFill>
              </a:rPr>
              <a:t>sa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kalayaan</a:t>
            </a:r>
            <a:r>
              <a:rPr lang="en-US" sz="3600" b="1" dirty="0">
                <a:solidFill>
                  <a:srgbClr val="FFF8EC"/>
                </a:solidFill>
              </a:rPr>
              <a:t> ng </a:t>
            </a:r>
            <a:r>
              <a:rPr lang="en-US" sz="3600" b="1" dirty="0" err="1">
                <a:solidFill>
                  <a:srgbClr val="FFF8EC"/>
                </a:solidFill>
              </a:rPr>
              <a:t>bansa</a:t>
            </a:r>
            <a:endParaRPr lang="en-US" sz="3600" b="1" dirty="0">
              <a:solidFill>
                <a:srgbClr val="FFF8EC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C81CD9-B3C0-2931-E35A-60C954F4AA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00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58C4C-0082-348F-F5A6-49C52E984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2D18E99-EADF-0BDF-EE12-28FF01D36755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6E57367-7C3B-4FE2-C1DA-93EA44E65E7D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9BFB68C-661E-9135-4B6A-EA5EE6DD708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5C6511F-BCDC-44C5-7804-0F809364001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1287F4D-6B1D-2E00-D249-451A97F1C85C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729F06D-65C0-60BD-A135-C2850932D43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3D6A1DE5-ACE8-B2CF-D3A8-095DF3A60D2A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6F795B0-B857-9F76-34EE-0F21CF3870A1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914F891-D62B-EDA5-810E-3AB6C3EDBFB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B2A76370-F9C5-1EE0-37E9-244710F8CD7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D937BC1-DD61-7834-98D5-DDC4E9DCFEB0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04AD946-BF69-CEDD-C6A4-42E396B24E1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FF327D5E-D3E1-5DF2-78DF-9372F6F4648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C71A3B0-E571-024F-FE57-2094034A7B03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8BA423B-CDED-85EE-C36F-E36FE276283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41F2170-4787-4AE2-E1D4-F1A6E121055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A0B34D71-5260-5B9C-EE4A-FD33742E9041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21D5AE2-AE3B-6481-AF08-244A08E76BE9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556EB9AD-31FF-50BB-8918-BC5F9253B2B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190BA3EC-8B2E-01B6-0DAD-F98A090A325B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756BB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10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8E174DD-A791-7AFD-13B0-7230ABDA103A}"/>
              </a:ext>
            </a:extLst>
          </p:cNvPr>
          <p:cNvSpPr/>
          <p:nvPr/>
        </p:nvSpPr>
        <p:spPr>
          <a:xfrm>
            <a:off x="2514601" y="5700377"/>
            <a:ext cx="5867400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A) </a:t>
            </a:r>
            <a:r>
              <a:rPr lang="pl-PL" sz="3600" b="1" dirty="0">
                <a:solidFill>
                  <a:srgbClr val="565656"/>
                </a:solidFill>
              </a:rPr>
              <a:t>Wala na, ganap na tayong malaya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F2B8A78-0D63-5925-C931-EF03538B5E08}"/>
              </a:ext>
            </a:extLst>
          </p:cNvPr>
          <p:cNvSpPr/>
          <p:nvPr/>
        </p:nvSpPr>
        <p:spPr>
          <a:xfrm>
            <a:off x="9067800" y="5700377"/>
            <a:ext cx="7315200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B) Oo, </a:t>
            </a:r>
            <a:r>
              <a:rPr lang="en-US" sz="3600" b="1" dirty="0" err="1">
                <a:solidFill>
                  <a:srgbClr val="565656"/>
                </a:solidFill>
              </a:rPr>
              <a:t>sa</a:t>
            </a:r>
            <a:r>
              <a:rPr lang="en-US" sz="3600" b="1" dirty="0">
                <a:solidFill>
                  <a:srgbClr val="565656"/>
                </a:solidFill>
              </a:rPr>
              <a:t> </a:t>
            </a:r>
            <a:r>
              <a:rPr lang="en-US" sz="3600" b="1" dirty="0" err="1">
                <a:solidFill>
                  <a:srgbClr val="565656"/>
                </a:solidFill>
              </a:rPr>
              <a:t>pamamagitan</a:t>
            </a:r>
            <a:r>
              <a:rPr lang="en-US" sz="3600" b="1" dirty="0">
                <a:solidFill>
                  <a:srgbClr val="565656"/>
                </a:solidFill>
              </a:rPr>
              <a:t> ng </a:t>
            </a:r>
            <a:r>
              <a:rPr lang="en-US" sz="3600" b="1" dirty="0" err="1">
                <a:solidFill>
                  <a:srgbClr val="565656"/>
                </a:solidFill>
              </a:rPr>
              <a:t>ekonomiya</a:t>
            </a:r>
            <a:r>
              <a:rPr lang="en-US" sz="3600" b="1" dirty="0">
                <a:solidFill>
                  <a:srgbClr val="565656"/>
                </a:solidFill>
              </a:rPr>
              <a:t>, </a:t>
            </a:r>
            <a:r>
              <a:rPr lang="en-US" sz="3600" b="1" dirty="0" err="1">
                <a:solidFill>
                  <a:srgbClr val="565656"/>
                </a:solidFill>
              </a:rPr>
              <a:t>kultura</a:t>
            </a:r>
            <a:r>
              <a:rPr lang="en-US" sz="3600" b="1" dirty="0">
                <a:solidFill>
                  <a:srgbClr val="565656"/>
                </a:solidFill>
              </a:rPr>
              <a:t>, at social media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2BF6D63-6791-6C63-8688-5CFCCC0F55FB}"/>
              </a:ext>
            </a:extLst>
          </p:cNvPr>
          <p:cNvSpPr/>
          <p:nvPr/>
        </p:nvSpPr>
        <p:spPr>
          <a:xfrm>
            <a:off x="2514600" y="7500245"/>
            <a:ext cx="5867400" cy="1394234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C) </a:t>
            </a:r>
            <a:r>
              <a:rPr lang="sv-SE" sz="3600" b="1" dirty="0">
                <a:solidFill>
                  <a:srgbClr val="565656"/>
                </a:solidFill>
              </a:rPr>
              <a:t>Oo, pero militar na pagsakop pa rin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27E778E-BAD3-6841-5412-E039B1CD77E0}"/>
              </a:ext>
            </a:extLst>
          </p:cNvPr>
          <p:cNvSpPr/>
          <p:nvPr/>
        </p:nvSpPr>
        <p:spPr>
          <a:xfrm>
            <a:off x="9067128" y="7500246"/>
            <a:ext cx="7315200" cy="1394233"/>
          </a:xfrm>
          <a:prstGeom prst="roundRect">
            <a:avLst/>
          </a:prstGeom>
          <a:noFill/>
          <a:ln w="101600">
            <a:solidFill>
              <a:srgbClr val="756B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65656"/>
                </a:solidFill>
              </a:rPr>
              <a:t>D) </a:t>
            </a:r>
            <a:r>
              <a:rPr lang="sv-SE" sz="3600" b="1" dirty="0">
                <a:solidFill>
                  <a:srgbClr val="565656"/>
                </a:solidFill>
              </a:rPr>
              <a:t>Hindi ko alam</a:t>
            </a:r>
            <a:endParaRPr lang="en-US" sz="3600" b="1" dirty="0">
              <a:solidFill>
                <a:srgbClr val="565656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0EE63D-B501-FDFD-043D-898DB9450373}"/>
              </a:ext>
            </a:extLst>
          </p:cNvPr>
          <p:cNvSpPr txBox="1"/>
          <p:nvPr/>
        </p:nvSpPr>
        <p:spPr>
          <a:xfrm>
            <a:off x="2514601" y="3489177"/>
            <a:ext cx="13487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iyong palagay, may "bagong imperyalismo" pa rin ba ngayon sa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045528D-3154-7322-EBD1-1758E9ADB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20661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A2DD1-A601-1081-02F2-E18BEECC2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82C2003-704E-50FE-316F-1745F1E34FD4}"/>
              </a:ext>
            </a:extLst>
          </p:cNvPr>
          <p:cNvSpPr/>
          <p:nvPr/>
        </p:nvSpPr>
        <p:spPr>
          <a:xfrm>
            <a:off x="1098919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756BB0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12153245-3789-9136-6B4B-51C04920D19A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B94A1B4-A48C-CEEE-2835-7F6A445240E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8E7A336-14BC-5965-E5C0-B7043AB85A8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41226F96-4B9D-DFA6-6BE0-01844DC7A7FF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FF3B7C0-9782-2940-69A5-9F9F1405539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FFF5D2C9-ACD7-BC9C-D206-4FC1D06F611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1EA8F32-3F91-6D10-2A1E-C0EFE665251E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E9AD595-CFE5-EDAA-CB10-C44C79E0DCF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A44C1AC-E8BA-80EE-E9D7-20FE7C566FF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850135AC-F933-9090-C4A2-F533A1751F43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D8A2694-0941-B808-84CE-F1237D0DB63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6D654141-E5DB-78D3-5384-C92A5366413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8179AAC1-F282-1096-520B-0D72016C8661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747C787-294B-238A-D61F-573CAB16124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986E074-7FC0-2379-F004-A2F14D289C0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974EEDD-D8B8-A15D-445C-741BF8108363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7865FF6-83AB-766C-AE08-F6E4428B33D6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5ABAD34F-AD99-9238-5903-B23E0912CBC0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>
            <a:extLst>
              <a:ext uri="{FF2B5EF4-FFF2-40B4-BE49-F238E27FC236}">
                <a16:creationId xmlns:a16="http://schemas.microsoft.com/office/drawing/2014/main" id="{FEFB9C0E-89D5-BD97-A819-8ED47EB5BAB1}"/>
              </a:ext>
            </a:extLst>
          </p:cNvPr>
          <p:cNvSpPr txBox="1"/>
          <p:nvPr/>
        </p:nvSpPr>
        <p:spPr>
          <a:xfrm>
            <a:off x="2519324" y="1409700"/>
            <a:ext cx="15430500" cy="192488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lnSpc>
                <a:spcPts val="14610"/>
              </a:lnSpc>
            </a:pPr>
            <a:r>
              <a:rPr lang="en-US" sz="15379" b="1" spc="-138" dirty="0">
                <a:solidFill>
                  <a:srgbClr val="756BB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QUESTION 10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6C44DE0-8522-6C1E-4537-7D8E1F051A01}"/>
              </a:ext>
            </a:extLst>
          </p:cNvPr>
          <p:cNvSpPr/>
          <p:nvPr/>
        </p:nvSpPr>
        <p:spPr>
          <a:xfrm>
            <a:off x="9067800" y="5700377"/>
            <a:ext cx="7315200" cy="1394234"/>
          </a:xfrm>
          <a:prstGeom prst="roundRect">
            <a:avLst/>
          </a:prstGeom>
          <a:solidFill>
            <a:srgbClr val="00B050"/>
          </a:solidFill>
          <a:ln w="1016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8EC"/>
                </a:solidFill>
              </a:rPr>
              <a:t>B) Oo, </a:t>
            </a:r>
            <a:r>
              <a:rPr lang="en-US" sz="3600" b="1" dirty="0" err="1">
                <a:solidFill>
                  <a:srgbClr val="FFF8EC"/>
                </a:solidFill>
              </a:rPr>
              <a:t>sa</a:t>
            </a:r>
            <a:r>
              <a:rPr lang="en-US" sz="3600" b="1" dirty="0">
                <a:solidFill>
                  <a:srgbClr val="FFF8EC"/>
                </a:solidFill>
              </a:rPr>
              <a:t> </a:t>
            </a:r>
            <a:r>
              <a:rPr lang="en-US" sz="3600" b="1" dirty="0" err="1">
                <a:solidFill>
                  <a:srgbClr val="FFF8EC"/>
                </a:solidFill>
              </a:rPr>
              <a:t>pamamagitan</a:t>
            </a:r>
            <a:r>
              <a:rPr lang="en-US" sz="3600" b="1" dirty="0">
                <a:solidFill>
                  <a:srgbClr val="FFF8EC"/>
                </a:solidFill>
              </a:rPr>
              <a:t> ng </a:t>
            </a:r>
            <a:r>
              <a:rPr lang="en-US" sz="3600" b="1" dirty="0" err="1">
                <a:solidFill>
                  <a:srgbClr val="FFF8EC"/>
                </a:solidFill>
              </a:rPr>
              <a:t>ekonomiya</a:t>
            </a:r>
            <a:r>
              <a:rPr lang="en-US" sz="3600" b="1" dirty="0">
                <a:solidFill>
                  <a:srgbClr val="FFF8EC"/>
                </a:solidFill>
              </a:rPr>
              <a:t>, </a:t>
            </a:r>
            <a:r>
              <a:rPr lang="en-US" sz="3600" b="1" dirty="0" err="1">
                <a:solidFill>
                  <a:srgbClr val="FFF8EC"/>
                </a:solidFill>
              </a:rPr>
              <a:t>kultura</a:t>
            </a:r>
            <a:r>
              <a:rPr lang="en-US" sz="3600" b="1" dirty="0">
                <a:solidFill>
                  <a:srgbClr val="FFF8EC"/>
                </a:solidFill>
              </a:rPr>
              <a:t>, at social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298042-16F1-9809-FD64-1B781038AF98}"/>
              </a:ext>
            </a:extLst>
          </p:cNvPr>
          <p:cNvSpPr txBox="1"/>
          <p:nvPr/>
        </p:nvSpPr>
        <p:spPr>
          <a:xfrm>
            <a:off x="2514601" y="3489177"/>
            <a:ext cx="13487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nn-NO" sz="4800" dirty="0">
                <a:solidFill>
                  <a:srgbClr val="565656"/>
                </a:solidFill>
                <a:latin typeface="Arial Rounded MT Bold" panose="020F0704030504030204" pitchFamily="34" charset="0"/>
              </a:rPr>
              <a:t>Sa iyong palagay, may "bagong imperyalismo" pa rin ba ngayon sa Pilipinas?</a:t>
            </a:r>
            <a:endParaRPr lang="en-US" sz="4400" spc="94" dirty="0">
              <a:solidFill>
                <a:srgbClr val="565656"/>
              </a:solidFill>
              <a:latin typeface="Arial Rounded MT Bold" panose="020F0704030504030204" pitchFamily="34" charset="0"/>
              <a:ea typeface="Calibri (MS) Bold"/>
              <a:cs typeface="Calibri (MS) Bold"/>
              <a:sym typeface="Calibri (MS) Bold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DED54-6978-6F1D-D5B7-E30DFC0093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1996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1959"/>
            <a:ext cx="3048000" cy="4506775"/>
            <a:chOff x="0" y="0"/>
            <a:chExt cx="812800" cy="120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048000" y="9901959"/>
            <a:ext cx="3048000" cy="4506775"/>
            <a:chOff x="0" y="0"/>
            <a:chExt cx="812800" cy="12018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096000" y="9901959"/>
            <a:ext cx="3048000" cy="4506775"/>
            <a:chOff x="0" y="0"/>
            <a:chExt cx="812800" cy="120180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9901959"/>
            <a:ext cx="3048000" cy="4506775"/>
            <a:chOff x="0" y="0"/>
            <a:chExt cx="812800" cy="120180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192000" y="9901959"/>
            <a:ext cx="3048000" cy="4374038"/>
            <a:chOff x="0" y="0"/>
            <a:chExt cx="812800" cy="116641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1166410"/>
            </a:xfrm>
            <a:custGeom>
              <a:avLst/>
              <a:gdLst/>
              <a:ahLst/>
              <a:cxnLst/>
              <a:rect l="l" t="t" r="r" b="b"/>
              <a:pathLst>
                <a:path w="812800" h="1166410">
                  <a:moveTo>
                    <a:pt x="0" y="0"/>
                  </a:moveTo>
                  <a:lnTo>
                    <a:pt x="812800" y="0"/>
                  </a:lnTo>
                  <a:lnTo>
                    <a:pt x="812800" y="1166410"/>
                  </a:lnTo>
                  <a:lnTo>
                    <a:pt x="0" y="1166410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12800" cy="12045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5240000" y="9901959"/>
            <a:ext cx="3048000" cy="4506775"/>
            <a:chOff x="0" y="0"/>
            <a:chExt cx="812800" cy="12018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1201807"/>
            </a:xfrm>
            <a:custGeom>
              <a:avLst/>
              <a:gdLst/>
              <a:ahLst/>
              <a:cxnLst/>
              <a:rect l="l" t="t" r="r" b="b"/>
              <a:pathLst>
                <a:path w="812800" h="1201807">
                  <a:moveTo>
                    <a:pt x="0" y="0"/>
                  </a:moveTo>
                  <a:lnTo>
                    <a:pt x="812800" y="0"/>
                  </a:lnTo>
                  <a:lnTo>
                    <a:pt x="812800" y="1201807"/>
                  </a:lnTo>
                  <a:lnTo>
                    <a:pt x="0" y="1201807"/>
                  </a:lnTo>
                  <a:close/>
                </a:path>
              </a:pathLst>
            </a:custGeom>
            <a:solidFill>
              <a:srgbClr val="FFBF3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812800" cy="1239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74499FF-BF52-02DD-9B09-47E63356AE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132" y="660653"/>
            <a:ext cx="9583736" cy="896569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978B7AF-399D-B634-BB1E-918F2A45A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9598916-41A0-3806-8DA0-09750632F218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6B30C579-10D1-5367-6496-A098F607CA1D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4F8259F-4BF4-A27D-7EFF-D3E0B9DC4267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6381095-3504-6F9F-0258-C1D1AB0CB87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93BA26D7-162B-BDA9-C99C-DC159843A404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4C97E9B-76A1-55AA-6B7E-0E35310F7B2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6FE9D977-8835-2923-FBF3-A7674D5E5AD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3F126250-73DF-8B9E-CF51-66B5BB1DDD5E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8AA36D8-64E7-823A-5143-17C234BFA532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8EDC21B5-E34C-CA15-2833-67FF0D9F56F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D3D8A3E-D897-502F-063D-F766A9380CA3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AD866A9-9214-CC37-D566-069D9FBDFF1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0EBDBBFA-9C49-73C9-9663-C00BCA416DA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4D5F48EF-16B0-7452-0BE3-A7958A5E5FCF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A46D022-E31F-9C08-79B9-7DB12DBF782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16D662BD-F331-EEED-16CE-94B404B5461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55C41926-585F-6C4D-BA08-7469CC66A1C3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2A8FEF8-B300-C791-A868-17B3E8BEED6C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F3EADD1F-3751-010D-175F-E480D89AB53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C34F591-8DC4-94EE-2E51-D8F56E97D8DB}"/>
              </a:ext>
            </a:extLst>
          </p:cNvPr>
          <p:cNvGrpSpPr/>
          <p:nvPr/>
        </p:nvGrpSpPr>
        <p:grpSpPr>
          <a:xfrm>
            <a:off x="2514600" y="1409700"/>
            <a:ext cx="15435224" cy="7206507"/>
            <a:chOff x="2660016" y="1263060"/>
            <a:chExt cx="15435224" cy="7206507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8C66C138-FBD6-05F5-AF5A-47167881EBC3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(Multiple Choice)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AC1D67B3-737F-967B-F76E-3901A63550FA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80F3BA5-EF5D-EE4E-CC3F-CE73EE555C12}"/>
                </a:ext>
              </a:extLst>
            </p:cNvPr>
            <p:cNvSpPr/>
            <p:nvPr/>
          </p:nvSpPr>
          <p:spPr>
            <a:xfrm>
              <a:off x="2660017" y="5785057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A) Sagot 1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C8C9C566-B8F4-3404-B173-D381B2460D7D}"/>
                </a:ext>
              </a:extLst>
            </p:cNvPr>
            <p:cNvSpPr/>
            <p:nvPr/>
          </p:nvSpPr>
          <p:spPr>
            <a:xfrm>
              <a:off x="9531648" y="5785057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B) Sagot 2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030C80F6-7BA5-877D-1D38-2EA96426DBF3}"/>
                </a:ext>
              </a:extLst>
            </p:cNvPr>
            <p:cNvSpPr/>
            <p:nvPr/>
          </p:nvSpPr>
          <p:spPr>
            <a:xfrm>
              <a:off x="2660016" y="7330129"/>
              <a:ext cx="5829467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C) Sagot 3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9E4AFEB-2C86-6B7A-14FA-B0296B3848B4}"/>
                </a:ext>
              </a:extLst>
            </p:cNvPr>
            <p:cNvSpPr/>
            <p:nvPr/>
          </p:nvSpPr>
          <p:spPr>
            <a:xfrm>
              <a:off x="9530976" y="7330130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D) Sagot 4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DE0A1E91-5895-DD71-976D-F9D507CC07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3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BB90D82-0FF6-99A3-FEEA-CA60F51AC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19018A2-066B-CEEC-FE08-373784C6CE07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58DD32A4-B9D2-C128-1CF3-479D18776B57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94650BB-FF39-5D95-825B-20D04985A828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4C3FEA8-4A31-A51E-3F33-9DF5D663E9C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E368161-B31E-23DA-3A6B-AB1B68A9F94B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B74FB61D-A0ED-7CD0-B4C0-B91019BFD2B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13ED46E4-43C5-3DCB-23DA-C534E3B8A133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8711E16A-F53F-E93B-575C-1E277EB0388C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362ECCC-831C-70E4-8B4F-39EB7033133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D114EA8-7B3F-ED3E-8938-9F524FB778E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1870B4D-3D49-3955-A4E4-949125838CC9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45643EE-58D3-9DBB-6975-24563138895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9FCE858A-FFEB-B22F-9EF0-AA1E326B1DB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0236BBC0-E626-51CE-2F8B-07B44CB313FF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6F54FCC7-D46E-8C01-60BF-F1585E17142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FF8CCC28-C8DE-C364-422C-49FEA096A86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F83A24C7-8A5C-96F6-A42F-7991CAA547B6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84AF3C40-AF20-A343-6007-DA55355C8FC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C41F4BD2-0EB1-01CC-6B3B-D34F562125F7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19A9D02-121A-D281-3357-DDE667E852C8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1467876D-8F62-C294-50DA-03425309F1B1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4A2DBA86-9F17-3F03-7C51-B1F637153AF2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BC2CE26-4CD1-5F67-6BA8-C98E6185B774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05B5291-041A-6E05-0FE4-6E70C6015AAA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B7FA508-567E-F349-18DF-61F8DA3CDD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1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D1F0BD3-E621-D6A2-C2B6-A8489E5A3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8977B49-4149-2D70-575C-92E09CA1062F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611C4B29-980B-6218-1193-E08A84692EF6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57796CE-54E6-2D69-0422-FEA1E0D6448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7039BDD-3F7C-3711-0137-B9907B9A6F9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83662AF-7D79-426D-2AD7-D9D590D5582C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7D0EA7-589A-A516-49CE-BB22138ADE2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3251A50-A064-F000-6A7B-24538E904DC4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47DB1647-2FAE-B77C-073E-BF33368C8C72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09F6ED7-D406-6532-D125-8C6F17BADEBF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566AF569-5158-D61B-1585-57384D4A70D9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AC1E6F0-D788-36EE-63F8-0FA02518E2F9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BFC0261-53EF-6500-28F1-C8F69CFFBB3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04BE226-C916-38BE-3B21-15EF19C852B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1A7DE39-48E2-6433-8823-605A10BE55C0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FC6F8DB-7008-0381-B694-B8D48EC8B77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E9057CF7-DB0F-1988-CDA8-D73B749CFDF2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1E4E9A21-EA9B-1437-5646-BCB527E15E70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63514FEF-BFB2-60D8-0646-7B15D57A121B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23640DD3-2ADF-13DB-9E3C-B2E1247D06F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62FE175-DE16-4583-7057-B0B670DD94B9}"/>
              </a:ext>
            </a:extLst>
          </p:cNvPr>
          <p:cNvGrpSpPr/>
          <p:nvPr/>
        </p:nvGrpSpPr>
        <p:grpSpPr>
          <a:xfrm>
            <a:off x="2514601" y="1409700"/>
            <a:ext cx="15435223" cy="6629400"/>
            <a:chOff x="2660017" y="1263060"/>
            <a:chExt cx="15435223" cy="6629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C928F6B-0897-AF1D-CC56-8BE416F00172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(Tama o Mali)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B00A93C2-932D-8B2D-1827-9A20928527BD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DED7F90-F0E2-7186-361A-2DE149D5CD1F}"/>
                </a:ext>
              </a:extLst>
            </p:cNvPr>
            <p:cNvSpPr/>
            <p:nvPr/>
          </p:nvSpPr>
          <p:spPr>
            <a:xfrm>
              <a:off x="2660017" y="6753023"/>
              <a:ext cx="5829468" cy="1139437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Tama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22C987C-6AF1-2E6E-17F4-38EDCDE12396}"/>
                </a:ext>
              </a:extLst>
            </p:cNvPr>
            <p:cNvSpPr/>
            <p:nvPr/>
          </p:nvSpPr>
          <p:spPr>
            <a:xfrm>
              <a:off x="9531648" y="6753023"/>
              <a:ext cx="5829468" cy="1139437"/>
            </a:xfrm>
            <a:prstGeom prst="roundRect">
              <a:avLst/>
            </a:prstGeom>
            <a:noFill/>
            <a:ln w="101600">
              <a:solidFill>
                <a:srgbClr val="EAA90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565656"/>
                  </a:solidFill>
                </a:rPr>
                <a:t>Mali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7D0A326-8CF2-C891-0948-70FF339C06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1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04D086E-F12F-6655-8CAC-F240D3047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0075EE8-9630-E6A4-A5A8-F8225D9F3ECC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7AC06288-26B6-FD77-90DA-8CB6A3AC9AA3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E414199-B8B4-4587-DADC-47E4DCAAA2E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000940D-5D1F-49A7-8455-28022313A78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C693662-D032-4FC1-4D7F-B5A1FB7F7EE1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475539B-A79F-0251-3F17-CBADF1F8EBF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0B631D4F-BA75-244A-C0C7-EF6CC09768AE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1F4921AE-26DA-C41F-F8F4-001EBDE78C1F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3B063E3-8A79-02E4-8286-A56E79FD1D9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6BB885A-99D7-F6E7-C774-C7C7DE3CF21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D7FD243-D03A-7FB8-C3C5-F60684B01D49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46C1577-E63B-10EF-8BB3-9C644034339A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E91D858E-57A8-2648-A7BC-E967E00752EF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E8BF238-BFE5-EA97-5893-15AAD7F82F15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B14878D-5CB6-93E8-D2DC-5D61DBE99D7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5444084F-012D-A42E-AA7E-0424D4EAE32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49760F36-C7F9-A714-A891-2CBAC64A4A4D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5C81D43-CA54-1392-CEEE-4B0E338CCF3E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EEB5C599-8A9A-B72E-05BF-E1757B1FE57B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72742DE-0D54-DA0D-9A82-59C84D91C3D7}"/>
              </a:ext>
            </a:extLst>
          </p:cNvPr>
          <p:cNvGrpSpPr/>
          <p:nvPr/>
        </p:nvGrpSpPr>
        <p:grpSpPr>
          <a:xfrm>
            <a:off x="2514601" y="1409700"/>
            <a:ext cx="15435223" cy="3266243"/>
            <a:chOff x="2660017" y="1263060"/>
            <a:chExt cx="15435223" cy="3266243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14A320B-4B1D-79B9-5E2F-0CA00F9716F3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8797DB4F-5731-DF5F-F151-F5BFAF737D80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14546A26-CFFA-C620-6D76-CFD8EACA05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49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CB34A95-2C04-1C87-DE60-B6EAC015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73B9E1C-43B4-DF70-25D3-A6C20DFFEA79}"/>
              </a:ext>
            </a:extLst>
          </p:cNvPr>
          <p:cNvSpPr/>
          <p:nvPr/>
        </p:nvSpPr>
        <p:spPr>
          <a:xfrm>
            <a:off x="1089451" y="513242"/>
            <a:ext cx="16573281" cy="9260515"/>
          </a:xfrm>
          <a:prstGeom prst="roundRect">
            <a:avLst>
              <a:gd name="adj" fmla="val 7087"/>
            </a:avLst>
          </a:prstGeom>
          <a:solidFill>
            <a:srgbClr val="FFF8EC"/>
          </a:solidFill>
          <a:ln w="161925">
            <a:solidFill>
              <a:srgbClr val="EAA908"/>
            </a:solidFill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61EF4748-2A3B-027D-E59D-0701DE7524D6}"/>
              </a:ext>
            </a:extLst>
          </p:cNvPr>
          <p:cNvGrpSpPr/>
          <p:nvPr/>
        </p:nvGrpSpPr>
        <p:grpSpPr>
          <a:xfrm rot="5400000">
            <a:off x="-3409053" y="-2156932"/>
            <a:ext cx="1755522" cy="6069387"/>
            <a:chOff x="0" y="0"/>
            <a:chExt cx="468139" cy="161850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14F5D8-F45A-DAD9-7806-062D75CA851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FDE5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CF9F8E6-5B66-16AF-ECDA-EF455D0D0006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20F51D9-19F9-0A14-C19F-A720EFAF8959}"/>
              </a:ext>
            </a:extLst>
          </p:cNvPr>
          <p:cNvGrpSpPr/>
          <p:nvPr/>
        </p:nvGrpSpPr>
        <p:grpSpPr>
          <a:xfrm rot="5400000">
            <a:off x="-3409053" y="-401411"/>
            <a:ext cx="1755522" cy="6069387"/>
            <a:chOff x="0" y="0"/>
            <a:chExt cx="468139" cy="1618503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50C4695-14F8-5C46-04BE-9949B0FE1861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EC5F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DDB9F4BD-00DF-7AED-5567-1E890527B3D8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761B7DD-174D-D8B5-B262-2C3042AF28B2}"/>
              </a:ext>
            </a:extLst>
          </p:cNvPr>
          <p:cNvGrpSpPr/>
          <p:nvPr/>
        </p:nvGrpSpPr>
        <p:grpSpPr>
          <a:xfrm rot="5400000">
            <a:off x="-3409053" y="1354111"/>
            <a:ext cx="1755522" cy="6069387"/>
            <a:chOff x="0" y="0"/>
            <a:chExt cx="468139" cy="1618503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3054E48-7C79-8C44-A03D-1DB48DC62195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73BFF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C953EFA-180F-4B43-0781-33D117017B7D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FBF7F84-E636-BD4E-3217-9A134E8A36E4}"/>
              </a:ext>
            </a:extLst>
          </p:cNvPr>
          <p:cNvGrpSpPr/>
          <p:nvPr/>
        </p:nvGrpSpPr>
        <p:grpSpPr>
          <a:xfrm rot="5400000">
            <a:off x="-3409053" y="3109633"/>
            <a:ext cx="1755522" cy="6069387"/>
            <a:chOff x="0" y="0"/>
            <a:chExt cx="468139" cy="161850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B47856E1-FBD2-4BD5-FA0F-0CF3387DEC3D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B9E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4FDF811-EDEE-267D-1612-DA77F09F418C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1ED4583D-4616-FAFA-AC23-95430D57EDB5}"/>
              </a:ext>
            </a:extLst>
          </p:cNvPr>
          <p:cNvGrpSpPr/>
          <p:nvPr/>
        </p:nvGrpSpPr>
        <p:grpSpPr>
          <a:xfrm rot="5400000">
            <a:off x="-3409053" y="4865155"/>
            <a:ext cx="1755522" cy="6069387"/>
            <a:chOff x="0" y="0"/>
            <a:chExt cx="468139" cy="1618503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2C1E6292-3114-F351-7EE1-7C15BA521850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9785E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C6423EDD-6159-AEA6-5D02-2322084001E5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07DC834-3E0C-8FE1-884D-3A7505D157FD}"/>
              </a:ext>
            </a:extLst>
          </p:cNvPr>
          <p:cNvGrpSpPr/>
          <p:nvPr/>
        </p:nvGrpSpPr>
        <p:grpSpPr>
          <a:xfrm rot="5400000">
            <a:off x="-3409053" y="6620677"/>
            <a:ext cx="1755522" cy="6069387"/>
            <a:chOff x="0" y="0"/>
            <a:chExt cx="468139" cy="1618503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592AEAA-30CB-8E82-324D-F6C701CAE2E3}"/>
                </a:ext>
              </a:extLst>
            </p:cNvPr>
            <p:cNvSpPr/>
            <p:nvPr/>
          </p:nvSpPr>
          <p:spPr>
            <a:xfrm>
              <a:off x="0" y="0"/>
              <a:ext cx="468139" cy="1618503"/>
            </a:xfrm>
            <a:custGeom>
              <a:avLst/>
              <a:gdLst/>
              <a:ahLst/>
              <a:cxnLst/>
              <a:rect l="l" t="t" r="r" b="b"/>
              <a:pathLst>
                <a:path w="468139" h="1618503">
                  <a:moveTo>
                    <a:pt x="0" y="0"/>
                  </a:moveTo>
                  <a:lnTo>
                    <a:pt x="468139" y="0"/>
                  </a:lnTo>
                  <a:lnTo>
                    <a:pt x="468139" y="1618503"/>
                  </a:lnTo>
                  <a:lnTo>
                    <a:pt x="0" y="1618503"/>
                  </a:lnTo>
                  <a:close/>
                </a:path>
              </a:pathLst>
            </a:custGeom>
            <a:solidFill>
              <a:srgbClr val="F3723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D2FE8C5F-0A17-D210-97C3-8241EA7D1421}"/>
                </a:ext>
              </a:extLst>
            </p:cNvPr>
            <p:cNvSpPr txBox="1"/>
            <p:nvPr/>
          </p:nvSpPr>
          <p:spPr>
            <a:xfrm>
              <a:off x="0" y="-38100"/>
              <a:ext cx="468139" cy="16566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D5B83C6-21B6-8696-6E02-4047181B05F6}"/>
              </a:ext>
            </a:extLst>
          </p:cNvPr>
          <p:cNvGrpSpPr/>
          <p:nvPr/>
        </p:nvGrpSpPr>
        <p:grpSpPr>
          <a:xfrm>
            <a:off x="2514600" y="1409700"/>
            <a:ext cx="15435224" cy="7010400"/>
            <a:chOff x="2660016" y="1263060"/>
            <a:chExt cx="15435224" cy="7010400"/>
          </a:xfrm>
        </p:grpSpPr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07B1C31-5962-085D-A4A3-7053E9B27334}"/>
                </a:ext>
              </a:extLst>
            </p:cNvPr>
            <p:cNvSpPr txBox="1"/>
            <p:nvPr/>
          </p:nvSpPr>
          <p:spPr>
            <a:xfrm>
              <a:off x="2660017" y="3051975"/>
              <a:ext cx="13563599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nn-NO" sz="4800" dirty="0">
                  <a:solidFill>
                    <a:srgbClr val="565656"/>
                  </a:solidFill>
                  <a:latin typeface="Arial Rounded MT Bold" panose="020F0704030504030204" pitchFamily="34" charset="0"/>
                </a:rPr>
                <a:t>Ilagay ang Iyong Tanong Dito (Identipikasyon/Punan ang Patlang) ?</a:t>
              </a:r>
              <a:endParaRPr lang="en-US" sz="4400" spc="94" dirty="0">
                <a:solidFill>
                  <a:srgbClr val="565656"/>
                </a:solidFill>
                <a:latin typeface="Arial Rounded MT Bold" panose="020F0704030504030204" pitchFamily="34" charset="0"/>
                <a:ea typeface="Calibri (MS) Bold"/>
                <a:cs typeface="Calibri (MS) Bold"/>
                <a:sym typeface="Calibri (MS) Bold"/>
              </a:endParaRPr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56B6915B-AD07-1351-490B-AF3BA6887B50}"/>
                </a:ext>
              </a:extLst>
            </p:cNvPr>
            <p:cNvSpPr txBox="1"/>
            <p:nvPr/>
          </p:nvSpPr>
          <p:spPr>
            <a:xfrm>
              <a:off x="2664740" y="1263060"/>
              <a:ext cx="15430500" cy="1924886"/>
            </a:xfrm>
            <a:prstGeom prst="rect">
              <a:avLst/>
            </a:prstGeom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ts val="14610"/>
                </a:lnSpc>
              </a:pPr>
              <a:r>
                <a:rPr lang="en-US" sz="15379" b="1" spc="-138" dirty="0">
                  <a:solidFill>
                    <a:srgbClr val="EAA908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QUESTION #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D1708D1-B5F4-D4EB-53B5-68856CD7265D}"/>
                </a:ext>
              </a:extLst>
            </p:cNvPr>
            <p:cNvSpPr/>
            <p:nvPr/>
          </p:nvSpPr>
          <p:spPr>
            <a:xfrm>
              <a:off x="2660016" y="5785057"/>
              <a:ext cx="12701099" cy="2488403"/>
            </a:xfrm>
            <a:prstGeom prst="roundRect">
              <a:avLst/>
            </a:prstGeom>
            <a:solidFill>
              <a:srgbClr val="00B050"/>
            </a:solidFill>
            <a:ln w="1016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F8EC"/>
                  </a:solidFill>
                </a:rPr>
                <a:t>Sagot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10667CCF-1E64-B01C-BA50-72D0325EB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647700"/>
            <a:ext cx="1881396" cy="176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18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1290</Words>
  <Application>Microsoft Office PowerPoint</Application>
  <PresentationFormat>Custom</PresentationFormat>
  <Paragraphs>190</Paragraphs>
  <Slides>44</Slides>
  <Notes>0</Notes>
  <HiddenSlides>19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Calibri (MS) Bold</vt:lpstr>
      <vt:lpstr>Calibri</vt:lpstr>
      <vt:lpstr>Arial</vt:lpstr>
      <vt:lpstr>Montserrat Bold</vt:lpstr>
      <vt:lpstr>Arial Rounded MT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TATAK! Official Template</dc:title>
  <cp:lastModifiedBy>Mercado, Cianna B.</cp:lastModifiedBy>
  <cp:revision>7</cp:revision>
  <dcterms:created xsi:type="dcterms:W3CDTF">2006-08-16T00:00:00Z</dcterms:created>
  <dcterms:modified xsi:type="dcterms:W3CDTF">2026-07-31T06:55:08Z</dcterms:modified>
  <dc:identifier>DAHGKDLyneo</dc:identifier>
</cp:coreProperties>
</file>